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notesMasterIdLst>
    <p:notesMasterId r:id="rId11"/>
  </p:notesMasterIdLst>
  <p:handoutMasterIdLst>
    <p:handoutMasterId r:id="rId12"/>
  </p:handoutMasterIdLst>
  <p:sldIdLst>
    <p:sldId id="262" r:id="rId2"/>
    <p:sldId id="281" r:id="rId3"/>
    <p:sldId id="273" r:id="rId4"/>
    <p:sldId id="265" r:id="rId5"/>
    <p:sldId id="276" r:id="rId6"/>
    <p:sldId id="266" r:id="rId7"/>
    <p:sldId id="264" r:id="rId8"/>
    <p:sldId id="274" r:id="rId9"/>
    <p:sldId id="275" r:id="rId10"/>
  </p:sldIdLst>
  <p:sldSz cx="10240963" cy="7315200"/>
  <p:notesSz cx="6797675" cy="9926638"/>
  <p:defaultTextStyle>
    <a:defPPr>
      <a:defRPr lang="en-US"/>
    </a:defPPr>
    <a:lvl1pPr algn="l" rtl="0" eaLnBrk="0" fontAlgn="base" hangingPunct="0">
      <a:spcBef>
        <a:spcPct val="0"/>
      </a:spcBef>
      <a:spcAft>
        <a:spcPct val="0"/>
      </a:spcAft>
      <a:defRPr sz="1900" kern="1200">
        <a:solidFill>
          <a:schemeClr val="tx1"/>
        </a:solidFill>
        <a:latin typeface="Arial" charset="0"/>
        <a:ea typeface="+mn-ea"/>
        <a:cs typeface="Arial" charset="0"/>
      </a:defRPr>
    </a:lvl1pPr>
    <a:lvl2pPr marL="455613" indent="1588" algn="l" rtl="0" eaLnBrk="0" fontAlgn="base" hangingPunct="0">
      <a:spcBef>
        <a:spcPct val="0"/>
      </a:spcBef>
      <a:spcAft>
        <a:spcPct val="0"/>
      </a:spcAft>
      <a:defRPr sz="1900" kern="1200">
        <a:solidFill>
          <a:schemeClr val="tx1"/>
        </a:solidFill>
        <a:latin typeface="Arial" charset="0"/>
        <a:ea typeface="+mn-ea"/>
        <a:cs typeface="Arial" charset="0"/>
      </a:defRPr>
    </a:lvl2pPr>
    <a:lvl3pPr marL="912813" indent="1588" algn="l" rtl="0" eaLnBrk="0" fontAlgn="base" hangingPunct="0">
      <a:spcBef>
        <a:spcPct val="0"/>
      </a:spcBef>
      <a:spcAft>
        <a:spcPct val="0"/>
      </a:spcAft>
      <a:defRPr sz="1900" kern="1200">
        <a:solidFill>
          <a:schemeClr val="tx1"/>
        </a:solidFill>
        <a:latin typeface="Arial" charset="0"/>
        <a:ea typeface="+mn-ea"/>
        <a:cs typeface="Arial" charset="0"/>
      </a:defRPr>
    </a:lvl3pPr>
    <a:lvl4pPr marL="1370013" indent="1588" algn="l" rtl="0" eaLnBrk="0" fontAlgn="base" hangingPunct="0">
      <a:spcBef>
        <a:spcPct val="0"/>
      </a:spcBef>
      <a:spcAft>
        <a:spcPct val="0"/>
      </a:spcAft>
      <a:defRPr sz="1900" kern="1200">
        <a:solidFill>
          <a:schemeClr val="tx1"/>
        </a:solidFill>
        <a:latin typeface="Arial" charset="0"/>
        <a:ea typeface="+mn-ea"/>
        <a:cs typeface="Arial" charset="0"/>
      </a:defRPr>
    </a:lvl4pPr>
    <a:lvl5pPr marL="1827213" indent="1588" algn="l" rtl="0" eaLnBrk="0" fontAlgn="base" hangingPunct="0">
      <a:spcBef>
        <a:spcPct val="0"/>
      </a:spcBef>
      <a:spcAft>
        <a:spcPct val="0"/>
      </a:spcAft>
      <a:defRPr sz="1900" kern="1200">
        <a:solidFill>
          <a:schemeClr val="tx1"/>
        </a:solidFill>
        <a:latin typeface="Arial" charset="0"/>
        <a:ea typeface="+mn-ea"/>
        <a:cs typeface="Arial" charset="0"/>
      </a:defRPr>
    </a:lvl5pPr>
    <a:lvl6pPr marL="2286000" algn="l" defTabSz="914400" rtl="0" eaLnBrk="1" latinLnBrk="0" hangingPunct="1">
      <a:defRPr sz="1900" kern="1200">
        <a:solidFill>
          <a:schemeClr val="tx1"/>
        </a:solidFill>
        <a:latin typeface="Arial" charset="0"/>
        <a:ea typeface="+mn-ea"/>
        <a:cs typeface="Arial" charset="0"/>
      </a:defRPr>
    </a:lvl6pPr>
    <a:lvl7pPr marL="2743200" algn="l" defTabSz="914400" rtl="0" eaLnBrk="1" latinLnBrk="0" hangingPunct="1">
      <a:defRPr sz="1900" kern="1200">
        <a:solidFill>
          <a:schemeClr val="tx1"/>
        </a:solidFill>
        <a:latin typeface="Arial" charset="0"/>
        <a:ea typeface="+mn-ea"/>
        <a:cs typeface="Arial" charset="0"/>
      </a:defRPr>
    </a:lvl7pPr>
    <a:lvl8pPr marL="3200400" algn="l" defTabSz="914400" rtl="0" eaLnBrk="1" latinLnBrk="0" hangingPunct="1">
      <a:defRPr sz="1900" kern="1200">
        <a:solidFill>
          <a:schemeClr val="tx1"/>
        </a:solidFill>
        <a:latin typeface="Arial" charset="0"/>
        <a:ea typeface="+mn-ea"/>
        <a:cs typeface="Arial" charset="0"/>
      </a:defRPr>
    </a:lvl8pPr>
    <a:lvl9pPr marL="3657600" algn="l" defTabSz="914400" rtl="0" eaLnBrk="1" latinLnBrk="0" hangingPunct="1">
      <a:defRPr sz="1900" kern="1200">
        <a:solidFill>
          <a:schemeClr val="tx1"/>
        </a:solidFill>
        <a:latin typeface="Arial" charset="0"/>
        <a:ea typeface="+mn-ea"/>
        <a:cs typeface="Arial" charset="0"/>
      </a:defRPr>
    </a:lvl9pPr>
  </p:defaultTextStyle>
  <p:extLst>
    <p:ext uri="{EFAFB233-063F-42B5-8137-9DF3F51BA10A}">
      <p15:sldGuideLst xmlns:p15="http://schemas.microsoft.com/office/powerpoint/2012/main" xmlns="">
        <p15:guide id="1" orient="horz" pos="2304">
          <p15:clr>
            <a:srgbClr val="A4A3A4"/>
          </p15:clr>
        </p15:guide>
        <p15:guide id="2" pos="322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2" autoAdjust="0"/>
    <p:restoredTop sz="94601" autoAdjust="0"/>
  </p:normalViewPr>
  <p:slideViewPr>
    <p:cSldViewPr>
      <p:cViewPr>
        <p:scale>
          <a:sx n="110" d="100"/>
          <a:sy n="110" d="100"/>
        </p:scale>
        <p:origin x="-24" y="1314"/>
      </p:cViewPr>
      <p:guideLst>
        <p:guide orient="horz" pos="2304"/>
        <p:guide pos="3226"/>
      </p:guideLst>
    </p:cSldViewPr>
  </p:slid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2946400" cy="496889"/>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49689" y="1"/>
            <a:ext cx="2946400" cy="496889"/>
          </a:xfrm>
          <a:prstGeom prst="rect">
            <a:avLst/>
          </a:prstGeom>
        </p:spPr>
        <p:txBody>
          <a:bodyPr vert="horz" lIns="91440" tIns="45720" rIns="91440" bIns="45720" rtlCol="0"/>
          <a:lstStyle>
            <a:lvl1pPr algn="r">
              <a:defRPr sz="1200"/>
            </a:lvl1pPr>
          </a:lstStyle>
          <a:p>
            <a:fld id="{CEE7842A-F2A9-4614-B27C-638020396FF5}" type="datetimeFigureOut">
              <a:rPr lang="en-US" smtClean="0"/>
              <a:t>7/13/2022</a:t>
            </a:fld>
            <a:endParaRPr lang="en-US"/>
          </a:p>
        </p:txBody>
      </p:sp>
      <p:sp>
        <p:nvSpPr>
          <p:cNvPr id="4" name="Footer Placeholder 3"/>
          <p:cNvSpPr>
            <a:spLocks noGrp="1"/>
          </p:cNvSpPr>
          <p:nvPr>
            <p:ph type="ftr" sz="quarter" idx="2"/>
          </p:nvPr>
        </p:nvSpPr>
        <p:spPr>
          <a:xfrm>
            <a:off x="1" y="9428164"/>
            <a:ext cx="2946400" cy="4968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49689" y="9428164"/>
            <a:ext cx="2946400" cy="496887"/>
          </a:xfrm>
          <a:prstGeom prst="rect">
            <a:avLst/>
          </a:prstGeom>
        </p:spPr>
        <p:txBody>
          <a:bodyPr vert="horz" lIns="91440" tIns="45720" rIns="91440" bIns="45720" rtlCol="0" anchor="b"/>
          <a:lstStyle>
            <a:lvl1pPr algn="r">
              <a:defRPr sz="1200"/>
            </a:lvl1pPr>
          </a:lstStyle>
          <a:p>
            <a:fld id="{084D4674-5FDE-45B2-BFEE-462856FBDC07}" type="slidenum">
              <a:rPr lang="en-US" smtClean="0"/>
              <a:t>‹#›</a:t>
            </a:fld>
            <a:endParaRPr lang="en-US"/>
          </a:p>
        </p:txBody>
      </p:sp>
    </p:spTree>
    <p:extLst>
      <p:ext uri="{BB962C8B-B14F-4D97-AF65-F5344CB8AC3E}">
        <p14:creationId xmlns:p14="http://schemas.microsoft.com/office/powerpoint/2010/main" val="346869502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1" y="1"/>
            <a:ext cx="2946400" cy="496889"/>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defTabSz="931863" eaLnBrk="1" hangingPunct="1">
              <a:defRPr sz="1200">
                <a:latin typeface="Arial" charset="0"/>
                <a:cs typeface="Arial" charset="0"/>
              </a:defRPr>
            </a:lvl1pPr>
          </a:lstStyle>
          <a:p>
            <a:pPr>
              <a:defRPr/>
            </a:pPr>
            <a:endParaRPr lang="en-US"/>
          </a:p>
        </p:txBody>
      </p:sp>
      <p:sp>
        <p:nvSpPr>
          <p:cNvPr id="3075" name="Rectangle 3"/>
          <p:cNvSpPr>
            <a:spLocks noGrp="1" noChangeArrowheads="1"/>
          </p:cNvSpPr>
          <p:nvPr>
            <p:ph type="dt" idx="1"/>
          </p:nvPr>
        </p:nvSpPr>
        <p:spPr bwMode="auto">
          <a:xfrm>
            <a:off x="3849689" y="1"/>
            <a:ext cx="2946400" cy="496889"/>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lgn="r" defTabSz="931863" eaLnBrk="1" hangingPunct="1">
              <a:defRPr sz="1200">
                <a:latin typeface="Arial" charset="0"/>
                <a:cs typeface="Arial" charset="0"/>
              </a:defRPr>
            </a:lvl1pPr>
          </a:lstStyle>
          <a:p>
            <a:pPr>
              <a:defRPr/>
            </a:pPr>
            <a:endParaRPr lang="en-US"/>
          </a:p>
        </p:txBody>
      </p:sp>
      <p:sp>
        <p:nvSpPr>
          <p:cNvPr id="3076" name="Rectangle 4"/>
          <p:cNvSpPr>
            <a:spLocks noGrp="1" noRot="1" noChangeAspect="1" noChangeArrowheads="1" noTextEdit="1"/>
          </p:cNvSpPr>
          <p:nvPr>
            <p:ph type="sldImg" idx="2"/>
          </p:nvPr>
        </p:nvSpPr>
        <p:spPr bwMode="auto">
          <a:xfrm>
            <a:off x="792163" y="744538"/>
            <a:ext cx="5210175" cy="372268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7" name="Rectangle 5"/>
          <p:cNvSpPr>
            <a:spLocks noGrp="1" noChangeArrowheads="1"/>
          </p:cNvSpPr>
          <p:nvPr>
            <p:ph type="body" sz="quarter" idx="3"/>
          </p:nvPr>
        </p:nvSpPr>
        <p:spPr bwMode="auto">
          <a:xfrm>
            <a:off x="681040" y="4716464"/>
            <a:ext cx="5435600" cy="4465637"/>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078" name="Rectangle 6"/>
          <p:cNvSpPr>
            <a:spLocks noGrp="1" noChangeArrowheads="1"/>
          </p:cNvSpPr>
          <p:nvPr>
            <p:ph type="ftr" sz="quarter" idx="4"/>
          </p:nvPr>
        </p:nvSpPr>
        <p:spPr bwMode="auto">
          <a:xfrm>
            <a:off x="1" y="9428164"/>
            <a:ext cx="2946400" cy="496887"/>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defTabSz="931863" eaLnBrk="1" hangingPunct="1">
              <a:defRPr sz="1200">
                <a:latin typeface="Arial" charset="0"/>
                <a:cs typeface="Arial" charset="0"/>
              </a:defRPr>
            </a:lvl1pPr>
          </a:lstStyle>
          <a:p>
            <a:pPr>
              <a:defRPr/>
            </a:pPr>
            <a:endParaRPr lang="en-US"/>
          </a:p>
        </p:txBody>
      </p:sp>
      <p:sp>
        <p:nvSpPr>
          <p:cNvPr id="3079" name="Rectangle 7"/>
          <p:cNvSpPr>
            <a:spLocks noGrp="1" noChangeArrowheads="1"/>
          </p:cNvSpPr>
          <p:nvPr>
            <p:ph type="sldNum" sz="quarter" idx="5"/>
          </p:nvPr>
        </p:nvSpPr>
        <p:spPr bwMode="auto">
          <a:xfrm>
            <a:off x="3849689" y="9428164"/>
            <a:ext cx="2946400" cy="496887"/>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lgn="r" defTabSz="931863" eaLnBrk="1" hangingPunct="1">
              <a:defRPr sz="1200"/>
            </a:lvl1pPr>
          </a:lstStyle>
          <a:p>
            <a:pPr>
              <a:defRPr/>
            </a:pPr>
            <a:fld id="{0C360AFC-85A2-4A12-B64A-ACF4EB4B1788}" type="slidenum">
              <a:rPr lang="en-US" altLang="en-US"/>
              <a:pPr>
                <a:defRPr/>
              </a:pPr>
              <a:t>‹#›</a:t>
            </a:fld>
            <a:endParaRPr lang="en-US" altLang="en-US"/>
          </a:p>
        </p:txBody>
      </p:sp>
    </p:spTree>
    <p:extLst>
      <p:ext uri="{BB962C8B-B14F-4D97-AF65-F5344CB8AC3E}">
        <p14:creationId xmlns:p14="http://schemas.microsoft.com/office/powerpoint/2010/main" val="261526522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5613"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2813"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0013"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7213"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5695" algn="l" defTabSz="914278" rtl="0" eaLnBrk="1" latinLnBrk="0" hangingPunct="1">
      <a:defRPr sz="1200" kern="1200">
        <a:solidFill>
          <a:schemeClr val="tx1"/>
        </a:solidFill>
        <a:latin typeface="+mn-lt"/>
        <a:ea typeface="+mn-ea"/>
        <a:cs typeface="+mn-cs"/>
      </a:defRPr>
    </a:lvl6pPr>
    <a:lvl7pPr marL="2742834" algn="l" defTabSz="914278" rtl="0" eaLnBrk="1" latinLnBrk="0" hangingPunct="1">
      <a:defRPr sz="1200" kern="1200">
        <a:solidFill>
          <a:schemeClr val="tx1"/>
        </a:solidFill>
        <a:latin typeface="+mn-lt"/>
        <a:ea typeface="+mn-ea"/>
        <a:cs typeface="+mn-cs"/>
      </a:defRPr>
    </a:lvl7pPr>
    <a:lvl8pPr marL="3199973" algn="l" defTabSz="914278" rtl="0" eaLnBrk="1" latinLnBrk="0" hangingPunct="1">
      <a:defRPr sz="1200" kern="1200">
        <a:solidFill>
          <a:schemeClr val="tx1"/>
        </a:solidFill>
        <a:latin typeface="+mn-lt"/>
        <a:ea typeface="+mn-ea"/>
        <a:cs typeface="+mn-cs"/>
      </a:defRPr>
    </a:lvl8pPr>
    <a:lvl9pPr marL="3657111" algn="l" defTabSz="914278"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0C360AFC-85A2-4A12-B64A-ACF4EB4B1788}" type="slidenum">
              <a:rPr lang="en-US" altLang="en-US" smtClean="0"/>
              <a:pPr>
                <a:defRPr/>
              </a:pPr>
              <a:t>1</a:t>
            </a:fld>
            <a:endParaRPr lang="en-US" altLang="en-US"/>
          </a:p>
        </p:txBody>
      </p:sp>
    </p:spTree>
    <p:extLst>
      <p:ext uri="{BB962C8B-B14F-4D97-AF65-F5344CB8AC3E}">
        <p14:creationId xmlns:p14="http://schemas.microsoft.com/office/powerpoint/2010/main" val="30650624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68072" y="1463040"/>
            <a:ext cx="8790160" cy="2055707"/>
          </a:xfrm>
        </p:spPr>
        <p:txBody>
          <a:bodyPr anchor="b">
            <a:noAutofit/>
          </a:bodyPr>
          <a:lstStyle>
            <a:lvl1pPr>
              <a:defRPr sz="5900" cap="all" baseline="0"/>
            </a:lvl1pPr>
          </a:lstStyle>
          <a:p>
            <a:r>
              <a:rPr lang="en-US"/>
              <a:t>Click to edit Master title style</a:t>
            </a:r>
            <a:endParaRPr lang="en-US" dirty="0"/>
          </a:p>
        </p:txBody>
      </p:sp>
      <p:sp>
        <p:nvSpPr>
          <p:cNvPr id="3" name="Subtitle 2"/>
          <p:cNvSpPr>
            <a:spLocks noGrp="1"/>
          </p:cNvSpPr>
          <p:nvPr>
            <p:ph type="subTitle" idx="1"/>
          </p:nvPr>
        </p:nvSpPr>
        <p:spPr>
          <a:xfrm>
            <a:off x="768072" y="3738880"/>
            <a:ext cx="7168674" cy="1869440"/>
          </a:xfrm>
        </p:spPr>
        <p:txBody>
          <a:bodyPr/>
          <a:lstStyle>
            <a:lvl1pPr marL="0" indent="0" algn="l">
              <a:buNone/>
              <a:defRPr>
                <a:solidFill>
                  <a:schemeClr val="tx1">
                    <a:lumMod val="75000"/>
                    <a:lumOff val="25000"/>
                  </a:schemeClr>
                </a:solidFill>
              </a:defRPr>
            </a:lvl1pPr>
            <a:lvl2pPr marL="501594" indent="0" algn="ctr">
              <a:buNone/>
              <a:defRPr>
                <a:solidFill>
                  <a:schemeClr val="tx1">
                    <a:tint val="75000"/>
                  </a:schemeClr>
                </a:solidFill>
              </a:defRPr>
            </a:lvl2pPr>
            <a:lvl3pPr marL="1003188" indent="0" algn="ctr">
              <a:buNone/>
              <a:defRPr>
                <a:solidFill>
                  <a:schemeClr val="tx1">
                    <a:tint val="75000"/>
                  </a:schemeClr>
                </a:solidFill>
              </a:defRPr>
            </a:lvl3pPr>
            <a:lvl4pPr marL="1504782" indent="0" algn="ctr">
              <a:buNone/>
              <a:defRPr>
                <a:solidFill>
                  <a:schemeClr val="tx1">
                    <a:tint val="75000"/>
                  </a:schemeClr>
                </a:solidFill>
              </a:defRPr>
            </a:lvl4pPr>
            <a:lvl5pPr marL="2006376" indent="0" algn="ctr">
              <a:buNone/>
              <a:defRPr>
                <a:solidFill>
                  <a:schemeClr val="tx1">
                    <a:tint val="75000"/>
                  </a:schemeClr>
                </a:solidFill>
              </a:defRPr>
            </a:lvl5pPr>
            <a:lvl6pPr marL="2507971" indent="0" algn="ctr">
              <a:buNone/>
              <a:defRPr>
                <a:solidFill>
                  <a:schemeClr val="tx1">
                    <a:tint val="75000"/>
                  </a:schemeClr>
                </a:solidFill>
              </a:defRPr>
            </a:lvl6pPr>
            <a:lvl7pPr marL="3009565" indent="0" algn="ctr">
              <a:buNone/>
              <a:defRPr>
                <a:solidFill>
                  <a:schemeClr val="tx1">
                    <a:tint val="75000"/>
                  </a:schemeClr>
                </a:solidFill>
              </a:defRPr>
            </a:lvl7pPr>
            <a:lvl8pPr marL="3511159" indent="0" algn="ctr">
              <a:buNone/>
              <a:defRPr>
                <a:solidFill>
                  <a:schemeClr val="tx1">
                    <a:tint val="75000"/>
                  </a:schemeClr>
                </a:solidFill>
              </a:defRPr>
            </a:lvl8pPr>
            <a:lvl9pPr marL="4012753"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D3A9D3A-307C-4650-9E21-05994B714E23}" type="slidenum">
              <a:rPr lang="en-US" altLang="en-US" smtClean="0"/>
              <a:pPr>
                <a:defRPr/>
              </a:pPr>
              <a:t>‹#›</a:t>
            </a:fld>
            <a:endParaRPr lang="en-US" altLang="en-US"/>
          </a:p>
        </p:txBody>
      </p:sp>
      <p:cxnSp>
        <p:nvCxnSpPr>
          <p:cNvPr id="8" name="Straight Connector 7"/>
          <p:cNvCxnSpPr/>
          <p:nvPr/>
        </p:nvCxnSpPr>
        <p:spPr>
          <a:xfrm>
            <a:off x="768072" y="3625088"/>
            <a:ext cx="8790160" cy="16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8E6CE119-5DD9-4706-B77A-0C658C43210E}" type="slidenum">
              <a:rPr lang="en-US" altLang="en-US" smtClean="0"/>
              <a:pPr>
                <a:defRPr/>
              </a:pPr>
              <a:t>‹#›</a:t>
            </a:fld>
            <a:endParaRPr lang="en-US"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424698" y="650240"/>
            <a:ext cx="2304217" cy="6258560"/>
          </a:xfrm>
        </p:spPr>
        <p:txBody>
          <a:bodyPr vert="eaVert" anchor="b"/>
          <a:lstStyle/>
          <a:p>
            <a:r>
              <a:rPr lang="en-US"/>
              <a:t>Click to edit Master title style</a:t>
            </a:r>
            <a:endParaRPr lang="en-US" dirty="0"/>
          </a:p>
        </p:txBody>
      </p:sp>
      <p:sp>
        <p:nvSpPr>
          <p:cNvPr id="3" name="Vertical Text Placeholder 2"/>
          <p:cNvSpPr>
            <a:spLocks noGrp="1"/>
          </p:cNvSpPr>
          <p:nvPr>
            <p:ph type="body" orient="vert" idx="1"/>
          </p:nvPr>
        </p:nvSpPr>
        <p:spPr>
          <a:xfrm>
            <a:off x="512048" y="650240"/>
            <a:ext cx="6741967" cy="625856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CD904CAB-71F7-432A-B5B7-D83769728FEF}" type="slidenum">
              <a:rPr lang="en-US" altLang="en-US" smtClean="0"/>
              <a:pPr>
                <a:defRPr/>
              </a:pPr>
              <a:t>‹#›</a:t>
            </a:fld>
            <a:endParaRPr lang="en-US"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3D9C60AD-1A53-47EC-81F7-AD4AEEEB6AE5}" type="slidenum">
              <a:rPr lang="en-US" altLang="en-US" smtClean="0"/>
              <a:pPr>
                <a:defRPr/>
              </a:pPr>
              <a:t>‹#›</a:t>
            </a:fld>
            <a:endParaRPr lang="en-US"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808965" y="2519681"/>
            <a:ext cx="8704819" cy="2346960"/>
          </a:xfrm>
        </p:spPr>
        <p:txBody>
          <a:bodyPr anchor="b">
            <a:normAutofit/>
          </a:bodyPr>
          <a:lstStyle>
            <a:lvl1pPr algn="l">
              <a:defRPr sz="5300" b="0" cap="all"/>
            </a:lvl1pPr>
          </a:lstStyle>
          <a:p>
            <a:r>
              <a:rPr lang="en-US"/>
              <a:t>Click to edit Master title style</a:t>
            </a:r>
            <a:endParaRPr lang="en-US" dirty="0"/>
          </a:p>
        </p:txBody>
      </p:sp>
      <p:sp>
        <p:nvSpPr>
          <p:cNvPr id="3" name="Text Placeholder 2"/>
          <p:cNvSpPr>
            <a:spLocks noGrp="1"/>
          </p:cNvSpPr>
          <p:nvPr>
            <p:ph type="body" idx="1"/>
          </p:nvPr>
        </p:nvSpPr>
        <p:spPr>
          <a:xfrm>
            <a:off x="808965" y="4935322"/>
            <a:ext cx="8704819" cy="1600199"/>
          </a:xfrm>
        </p:spPr>
        <p:txBody>
          <a:bodyPr anchor="t">
            <a:normAutofit/>
          </a:bodyPr>
          <a:lstStyle>
            <a:lvl1pPr marL="0" indent="0">
              <a:buNone/>
              <a:defRPr sz="2600">
                <a:solidFill>
                  <a:schemeClr val="tx2"/>
                </a:solidFill>
              </a:defRPr>
            </a:lvl1pPr>
            <a:lvl2pPr marL="501594" indent="0">
              <a:buNone/>
              <a:defRPr sz="2000">
                <a:solidFill>
                  <a:schemeClr val="tx1">
                    <a:tint val="75000"/>
                  </a:schemeClr>
                </a:solidFill>
              </a:defRPr>
            </a:lvl2pPr>
            <a:lvl3pPr marL="1003188" indent="0">
              <a:buNone/>
              <a:defRPr sz="1800">
                <a:solidFill>
                  <a:schemeClr val="tx1">
                    <a:tint val="75000"/>
                  </a:schemeClr>
                </a:solidFill>
              </a:defRPr>
            </a:lvl3pPr>
            <a:lvl4pPr marL="1504782" indent="0">
              <a:buNone/>
              <a:defRPr sz="1500">
                <a:solidFill>
                  <a:schemeClr val="tx1">
                    <a:tint val="75000"/>
                  </a:schemeClr>
                </a:solidFill>
              </a:defRPr>
            </a:lvl4pPr>
            <a:lvl5pPr marL="2006376" indent="0">
              <a:buNone/>
              <a:defRPr sz="1500">
                <a:solidFill>
                  <a:schemeClr val="tx1">
                    <a:tint val="75000"/>
                  </a:schemeClr>
                </a:solidFill>
              </a:defRPr>
            </a:lvl5pPr>
            <a:lvl6pPr marL="2507971" indent="0">
              <a:buNone/>
              <a:defRPr sz="1500">
                <a:solidFill>
                  <a:schemeClr val="tx1">
                    <a:tint val="75000"/>
                  </a:schemeClr>
                </a:solidFill>
              </a:defRPr>
            </a:lvl6pPr>
            <a:lvl7pPr marL="3009565" indent="0">
              <a:buNone/>
              <a:defRPr sz="1500">
                <a:solidFill>
                  <a:schemeClr val="tx1">
                    <a:tint val="75000"/>
                  </a:schemeClr>
                </a:solidFill>
              </a:defRPr>
            </a:lvl7pPr>
            <a:lvl8pPr marL="3511159" indent="0">
              <a:buNone/>
              <a:defRPr sz="1500">
                <a:solidFill>
                  <a:schemeClr val="tx1">
                    <a:tint val="75000"/>
                  </a:schemeClr>
                </a:solidFill>
              </a:defRPr>
            </a:lvl8pPr>
            <a:lvl9pPr marL="4012753" indent="0">
              <a:buNone/>
              <a:defRPr sz="15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B6007409-45C8-4ADA-AE36-541FDECCF008}" type="slidenum">
              <a:rPr lang="en-US" altLang="en-US" smtClean="0"/>
              <a:pPr>
                <a:defRPr/>
              </a:pPr>
              <a:t>‹#›</a:t>
            </a:fld>
            <a:endParaRPr lang="en-US" altLang="en-US"/>
          </a:p>
        </p:txBody>
      </p:sp>
      <p:cxnSp>
        <p:nvCxnSpPr>
          <p:cNvPr id="7" name="Straight Connector 6"/>
          <p:cNvCxnSpPr/>
          <p:nvPr/>
        </p:nvCxnSpPr>
        <p:spPr>
          <a:xfrm>
            <a:off x="819277" y="4906061"/>
            <a:ext cx="8790160" cy="16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512048" y="1784909"/>
            <a:ext cx="4523092" cy="5032858"/>
          </a:xfrm>
        </p:spPr>
        <p:txBody>
          <a:bodyPr/>
          <a:lstStyle>
            <a:lvl1pPr>
              <a:defRPr sz="31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205823" y="1784909"/>
            <a:ext cx="4523092" cy="5032858"/>
          </a:xfrm>
        </p:spPr>
        <p:txBody>
          <a:bodyPr/>
          <a:lstStyle>
            <a:lvl1pPr>
              <a:defRPr sz="31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2740A72D-0584-4325-9766-E279359EB164}" type="slidenum">
              <a:rPr lang="en-US" altLang="en-US" smtClean="0"/>
              <a:pPr>
                <a:defRPr/>
              </a:pPr>
              <a:t>‹#›</a:t>
            </a:fld>
            <a:endParaRPr lang="en-US"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512048" y="1788160"/>
            <a:ext cx="4403614" cy="682413"/>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200" b="0">
                <a:solidFill>
                  <a:schemeClr val="tx2"/>
                </a:solidFill>
              </a:defRPr>
            </a:lvl1pPr>
            <a:lvl2pPr marL="501594" indent="0">
              <a:buNone/>
              <a:defRPr sz="2200" b="1"/>
            </a:lvl2pPr>
            <a:lvl3pPr marL="1003188" indent="0">
              <a:buNone/>
              <a:defRPr sz="2000" b="1"/>
            </a:lvl3pPr>
            <a:lvl4pPr marL="1504782" indent="0">
              <a:buNone/>
              <a:defRPr sz="1800" b="1"/>
            </a:lvl4pPr>
            <a:lvl5pPr marL="2006376" indent="0">
              <a:buNone/>
              <a:defRPr sz="1800" b="1"/>
            </a:lvl5pPr>
            <a:lvl6pPr marL="2507971" indent="0">
              <a:buNone/>
              <a:defRPr sz="1800" b="1"/>
            </a:lvl6pPr>
            <a:lvl7pPr marL="3009565" indent="0">
              <a:buNone/>
              <a:defRPr sz="1800" b="1"/>
            </a:lvl7pPr>
            <a:lvl8pPr marL="3511159" indent="0">
              <a:buNone/>
              <a:defRPr sz="1800" b="1"/>
            </a:lvl8pPr>
            <a:lvl9pPr marL="4012753" indent="0">
              <a:buNone/>
              <a:defRPr sz="1800" b="1"/>
            </a:lvl9pPr>
          </a:lstStyle>
          <a:p>
            <a:pPr lvl="0"/>
            <a:r>
              <a:rPr lang="en-US"/>
              <a:t>Click to edit Master text styles</a:t>
            </a:r>
          </a:p>
        </p:txBody>
      </p:sp>
      <p:sp>
        <p:nvSpPr>
          <p:cNvPr id="4" name="Content Placeholder 3"/>
          <p:cNvSpPr>
            <a:spLocks noGrp="1"/>
          </p:cNvSpPr>
          <p:nvPr>
            <p:ph sz="half" idx="2"/>
          </p:nvPr>
        </p:nvSpPr>
        <p:spPr>
          <a:xfrm>
            <a:off x="512048" y="2600960"/>
            <a:ext cx="4403614" cy="4214707"/>
          </a:xfrm>
        </p:spPr>
        <p:txBody>
          <a:bodyPr/>
          <a:lstStyle>
            <a:lvl1pPr>
              <a:defRPr sz="26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325301" y="1788160"/>
            <a:ext cx="4403614" cy="682413"/>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200" b="0" kern="1200" dirty="0" smtClean="0">
                <a:solidFill>
                  <a:schemeClr val="tx2"/>
                </a:solidFill>
                <a:latin typeface="+mn-lt"/>
                <a:ea typeface="+mn-ea"/>
                <a:cs typeface="+mn-cs"/>
              </a:defRPr>
            </a:lvl1pPr>
            <a:lvl2pPr marL="501594" indent="0">
              <a:buNone/>
              <a:defRPr sz="2200" b="1"/>
            </a:lvl2pPr>
            <a:lvl3pPr marL="1003188" indent="0">
              <a:buNone/>
              <a:defRPr sz="2000" b="1"/>
            </a:lvl3pPr>
            <a:lvl4pPr marL="1504782" indent="0">
              <a:buNone/>
              <a:defRPr sz="1800" b="1"/>
            </a:lvl4pPr>
            <a:lvl5pPr marL="2006376" indent="0">
              <a:buNone/>
              <a:defRPr sz="1800" b="1"/>
            </a:lvl5pPr>
            <a:lvl6pPr marL="2507971" indent="0">
              <a:buNone/>
              <a:defRPr sz="1800" b="1"/>
            </a:lvl6pPr>
            <a:lvl7pPr marL="3009565" indent="0">
              <a:buNone/>
              <a:defRPr sz="1800" b="1"/>
            </a:lvl7pPr>
            <a:lvl8pPr marL="3511159" indent="0">
              <a:buNone/>
              <a:defRPr sz="1800" b="1"/>
            </a:lvl8pPr>
            <a:lvl9pPr marL="4012753" indent="0">
              <a:buNone/>
              <a:defRPr sz="1800" b="1"/>
            </a:lvl9pPr>
          </a:lstStyle>
          <a:p>
            <a:pPr lvl="0"/>
            <a:r>
              <a:rPr lang="en-US"/>
              <a:t>Click to edit Master text styles</a:t>
            </a:r>
          </a:p>
        </p:txBody>
      </p:sp>
      <p:sp>
        <p:nvSpPr>
          <p:cNvPr id="6" name="Content Placeholder 5"/>
          <p:cNvSpPr>
            <a:spLocks noGrp="1"/>
          </p:cNvSpPr>
          <p:nvPr>
            <p:ph sz="quarter" idx="4"/>
          </p:nvPr>
        </p:nvSpPr>
        <p:spPr>
          <a:xfrm>
            <a:off x="5325301" y="2600960"/>
            <a:ext cx="4403614" cy="4214707"/>
          </a:xfrm>
        </p:spPr>
        <p:txBody>
          <a:bodyPr/>
          <a:lstStyle>
            <a:lvl1pPr>
              <a:defRPr sz="26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pPr>
              <a:defRPr/>
            </a:pPr>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pPr>
              <a:defRPr/>
            </a:pPr>
            <a:fld id="{82020F22-0BA5-4CBC-804E-1CCFB6C76C1F}" type="slidenum">
              <a:rPr lang="en-US" altLang="en-US" smtClean="0"/>
              <a:pPr>
                <a:defRPr/>
              </a:pPr>
              <a:t>‹#›</a:t>
            </a:fld>
            <a:endParaRPr lang="en-US" altLang="en-US"/>
          </a:p>
        </p:txBody>
      </p:sp>
      <p:cxnSp>
        <p:nvCxnSpPr>
          <p:cNvPr id="11" name="Straight Connector 10"/>
          <p:cNvCxnSpPr/>
          <p:nvPr/>
        </p:nvCxnSpPr>
        <p:spPr>
          <a:xfrm rot="5400000">
            <a:off x="2609374" y="4315524"/>
            <a:ext cx="5023104" cy="889"/>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pPr>
              <a:defRPr/>
            </a:pPr>
            <a:fld id="{5AF7CE13-BBB0-4692-AB5B-CAA61146F46F}" type="slidenum">
              <a:rPr lang="en-US" altLang="en-US" smtClean="0"/>
              <a:pPr>
                <a:defRPr/>
              </a:pPr>
              <a:t>‹#›</a:t>
            </a:fld>
            <a:endParaRPr lang="en-US"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pPr>
              <a:defRPr/>
            </a:pPr>
            <a:fld id="{545A1619-764C-46D2-A76E-70E39DE197AB}" type="slidenum">
              <a:rPr lang="en-US" altLang="en-US" smtClean="0"/>
              <a:pPr>
                <a:defRPr/>
              </a:pPr>
              <a:t>‹#›</a:t>
            </a:fld>
            <a:endParaRPr lang="en-US"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12048" y="844885"/>
            <a:ext cx="2396385" cy="1345997"/>
          </a:xfrm>
        </p:spPr>
        <p:txBody>
          <a:bodyPr anchor="b">
            <a:noAutofit/>
          </a:bodyPr>
          <a:lstStyle>
            <a:lvl1pPr algn="l">
              <a:defRPr sz="2600" b="0"/>
            </a:lvl1pPr>
          </a:lstStyle>
          <a:p>
            <a:r>
              <a:rPr lang="en-US"/>
              <a:t>Click to edit Master title style</a:t>
            </a:r>
            <a:endParaRPr lang="en-US" dirty="0"/>
          </a:p>
        </p:txBody>
      </p:sp>
      <p:sp>
        <p:nvSpPr>
          <p:cNvPr id="3" name="Content Placeholder 2"/>
          <p:cNvSpPr>
            <a:spLocks noGrp="1"/>
          </p:cNvSpPr>
          <p:nvPr>
            <p:ph idx="1"/>
          </p:nvPr>
        </p:nvSpPr>
        <p:spPr>
          <a:xfrm>
            <a:off x="3328313" y="844885"/>
            <a:ext cx="6400602" cy="5949696"/>
          </a:xfrm>
        </p:spPr>
        <p:txBody>
          <a:bodyPr/>
          <a:lstStyle>
            <a:lvl1pPr>
              <a:defRPr sz="3500"/>
            </a:lvl1pPr>
            <a:lvl2pPr>
              <a:defRPr sz="3100"/>
            </a:lvl2pPr>
            <a:lvl3pPr>
              <a:defRPr sz="26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12049" y="2272589"/>
            <a:ext cx="2396385" cy="4526523"/>
          </a:xfrm>
        </p:spPr>
        <p:txBody>
          <a:bodyPr/>
          <a:lstStyle>
            <a:lvl1pPr marL="0" indent="0">
              <a:buNone/>
              <a:defRPr sz="1500"/>
            </a:lvl1pPr>
            <a:lvl2pPr marL="501594" indent="0">
              <a:buNone/>
              <a:defRPr sz="1300"/>
            </a:lvl2pPr>
            <a:lvl3pPr marL="1003188" indent="0">
              <a:buNone/>
              <a:defRPr sz="1100"/>
            </a:lvl3pPr>
            <a:lvl4pPr marL="1504782" indent="0">
              <a:buNone/>
              <a:defRPr sz="1000"/>
            </a:lvl4pPr>
            <a:lvl5pPr marL="2006376" indent="0">
              <a:buNone/>
              <a:defRPr sz="1000"/>
            </a:lvl5pPr>
            <a:lvl6pPr marL="2507971" indent="0">
              <a:buNone/>
              <a:defRPr sz="1000"/>
            </a:lvl6pPr>
            <a:lvl7pPr marL="3009565" indent="0">
              <a:buNone/>
              <a:defRPr sz="1000"/>
            </a:lvl7pPr>
            <a:lvl8pPr marL="3511159" indent="0">
              <a:buNone/>
              <a:defRPr sz="1000"/>
            </a:lvl8pPr>
            <a:lvl9pPr marL="401275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0F2AF6C9-27C9-46EB-931D-C3B013C586F6}" type="slidenum">
              <a:rPr lang="en-US" altLang="en-US" smtClean="0"/>
              <a:pPr>
                <a:defRPr/>
              </a:pPr>
              <a:t>‹#›</a:t>
            </a:fld>
            <a:endParaRPr lang="en-US" altLang="en-US"/>
          </a:p>
        </p:txBody>
      </p:sp>
      <p:cxnSp>
        <p:nvCxnSpPr>
          <p:cNvPr id="9" name="Straight Connector 8"/>
          <p:cNvCxnSpPr/>
          <p:nvPr/>
        </p:nvCxnSpPr>
        <p:spPr>
          <a:xfrm rot="5400000">
            <a:off x="133956" y="3818844"/>
            <a:ext cx="5949696" cy="1779"/>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12048" y="845312"/>
            <a:ext cx="2399727" cy="1349248"/>
          </a:xfrm>
        </p:spPr>
        <p:txBody>
          <a:bodyPr anchor="b">
            <a:normAutofit/>
          </a:bodyPr>
          <a:lstStyle>
            <a:lvl1pPr algn="l">
              <a:defRPr sz="2600" b="0"/>
            </a:lvl1pPr>
          </a:lstStyle>
          <a:p>
            <a:r>
              <a:rPr lang="en-US"/>
              <a:t>Click to edit Master title style</a:t>
            </a:r>
            <a:endParaRPr lang="en-US" dirty="0"/>
          </a:p>
        </p:txBody>
      </p:sp>
      <p:sp>
        <p:nvSpPr>
          <p:cNvPr id="3" name="Picture Placeholder 2"/>
          <p:cNvSpPr>
            <a:spLocks noGrp="1"/>
          </p:cNvSpPr>
          <p:nvPr>
            <p:ph type="pic" idx="1"/>
          </p:nvPr>
        </p:nvSpPr>
        <p:spPr>
          <a:xfrm>
            <a:off x="3201544" y="894081"/>
            <a:ext cx="6612712" cy="5867153"/>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500"/>
            </a:lvl1pPr>
            <a:lvl2pPr marL="501594" indent="0">
              <a:buNone/>
              <a:defRPr sz="3100"/>
            </a:lvl2pPr>
            <a:lvl3pPr marL="1003188" indent="0">
              <a:buNone/>
              <a:defRPr sz="2600"/>
            </a:lvl3pPr>
            <a:lvl4pPr marL="1504782" indent="0">
              <a:buNone/>
              <a:defRPr sz="2200"/>
            </a:lvl4pPr>
            <a:lvl5pPr marL="2006376" indent="0">
              <a:buNone/>
              <a:defRPr sz="2200"/>
            </a:lvl5pPr>
            <a:lvl6pPr marL="2507971" indent="0">
              <a:buNone/>
              <a:defRPr sz="2200"/>
            </a:lvl6pPr>
            <a:lvl7pPr marL="3009565" indent="0">
              <a:buNone/>
              <a:defRPr sz="2200"/>
            </a:lvl7pPr>
            <a:lvl8pPr marL="3511159" indent="0">
              <a:buNone/>
              <a:defRPr sz="2200"/>
            </a:lvl8pPr>
            <a:lvl9pPr marL="4012753" indent="0">
              <a:buNone/>
              <a:defRPr sz="2200"/>
            </a:lvl9pPr>
          </a:lstStyle>
          <a:p>
            <a:r>
              <a:rPr lang="en-US"/>
              <a:t>Click icon to add picture</a:t>
            </a:r>
            <a:endParaRPr lang="en-US" dirty="0"/>
          </a:p>
        </p:txBody>
      </p:sp>
      <p:sp>
        <p:nvSpPr>
          <p:cNvPr id="4" name="Text Placeholder 3"/>
          <p:cNvSpPr>
            <a:spLocks noGrp="1"/>
          </p:cNvSpPr>
          <p:nvPr>
            <p:ph type="body" sz="half" idx="2"/>
          </p:nvPr>
        </p:nvSpPr>
        <p:spPr>
          <a:xfrm>
            <a:off x="512048" y="2275840"/>
            <a:ext cx="2396385" cy="4525670"/>
          </a:xfrm>
        </p:spPr>
        <p:txBody>
          <a:bodyPr/>
          <a:lstStyle>
            <a:lvl1pPr marL="0" indent="0">
              <a:buNone/>
              <a:defRPr sz="1500"/>
            </a:lvl1pPr>
            <a:lvl2pPr marL="501594" indent="0">
              <a:buNone/>
              <a:defRPr sz="1300"/>
            </a:lvl2pPr>
            <a:lvl3pPr marL="1003188" indent="0">
              <a:buNone/>
              <a:defRPr sz="1100"/>
            </a:lvl3pPr>
            <a:lvl4pPr marL="1504782" indent="0">
              <a:buNone/>
              <a:defRPr sz="1000"/>
            </a:lvl4pPr>
            <a:lvl5pPr marL="2006376" indent="0">
              <a:buNone/>
              <a:defRPr sz="1000"/>
            </a:lvl5pPr>
            <a:lvl6pPr marL="2507971" indent="0">
              <a:buNone/>
              <a:defRPr sz="1000"/>
            </a:lvl6pPr>
            <a:lvl7pPr marL="3009565" indent="0">
              <a:buNone/>
              <a:defRPr sz="1000"/>
            </a:lvl7pPr>
            <a:lvl8pPr marL="3511159" indent="0">
              <a:buNone/>
              <a:defRPr sz="1000"/>
            </a:lvl8pPr>
            <a:lvl9pPr marL="401275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983F8474-6364-4EC2-9E3A-893FFB3BE49D}" type="slidenum">
              <a:rPr lang="en-US" altLang="en-US" smtClean="0"/>
              <a:pPr>
                <a:defRPr/>
              </a:pPr>
              <a:t>‹#›</a:t>
            </a:fld>
            <a:endParaRPr lang="en-US"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35505"/>
            <a:ext cx="10240963" cy="24384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100319" tIns="50159" rIns="100319" bIns="50159" rtlCol="0" anchor="ctr"/>
          <a:lstStyle/>
          <a:p>
            <a:pPr algn="ctr"/>
            <a:endParaRPr lang="en-US"/>
          </a:p>
        </p:txBody>
      </p:sp>
      <p:sp>
        <p:nvSpPr>
          <p:cNvPr id="2" name="Title Placeholder 1"/>
          <p:cNvSpPr>
            <a:spLocks noGrp="1"/>
          </p:cNvSpPr>
          <p:nvPr>
            <p:ph type="title"/>
          </p:nvPr>
        </p:nvSpPr>
        <p:spPr>
          <a:xfrm>
            <a:off x="512048" y="568960"/>
            <a:ext cx="9216867" cy="1056640"/>
          </a:xfrm>
          <a:prstGeom prst="rect">
            <a:avLst/>
          </a:prstGeom>
        </p:spPr>
        <p:txBody>
          <a:bodyPr vert="horz" lIns="100319" tIns="50159" rIns="100319" bIns="50159"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512048" y="1706880"/>
            <a:ext cx="9216867" cy="5201920"/>
          </a:xfrm>
          <a:prstGeom prst="rect">
            <a:avLst/>
          </a:prstGeom>
        </p:spPr>
        <p:txBody>
          <a:bodyPr vert="horz" lIns="100319" tIns="50159" rIns="100319" bIns="50159"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p:cNvSpPr/>
          <p:nvPr/>
        </p:nvSpPr>
        <p:spPr>
          <a:xfrm>
            <a:off x="0" y="0"/>
            <a:ext cx="10240963" cy="3901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0319" tIns="50159" rIns="100319" bIns="50159" rtlCol="0" anchor="ctr"/>
          <a:lstStyle/>
          <a:p>
            <a:pPr algn="ctr"/>
            <a:endParaRPr lang="en-US"/>
          </a:p>
        </p:txBody>
      </p:sp>
      <p:sp>
        <p:nvSpPr>
          <p:cNvPr id="4" name="Date Placeholder 3"/>
          <p:cNvSpPr>
            <a:spLocks noGrp="1"/>
          </p:cNvSpPr>
          <p:nvPr>
            <p:ph type="dt" sz="half" idx="2"/>
          </p:nvPr>
        </p:nvSpPr>
        <p:spPr>
          <a:xfrm>
            <a:off x="512048" y="19507"/>
            <a:ext cx="3242972" cy="351130"/>
          </a:xfrm>
          <a:prstGeom prst="rect">
            <a:avLst/>
          </a:prstGeom>
        </p:spPr>
        <p:txBody>
          <a:bodyPr vert="horz" lIns="100319" tIns="50159" rIns="100319" bIns="50159" rtlCol="0" anchor="ctr"/>
          <a:lstStyle>
            <a:lvl1pPr algn="l">
              <a:defRPr sz="1300">
                <a:solidFill>
                  <a:srgbClr val="FFFFFF"/>
                </a:solidFill>
              </a:defRPr>
            </a:lvl1pPr>
          </a:lstStyle>
          <a:p>
            <a:pPr>
              <a:defRPr/>
            </a:pPr>
            <a:endParaRPr lang="en-US"/>
          </a:p>
        </p:txBody>
      </p:sp>
      <p:sp>
        <p:nvSpPr>
          <p:cNvPr id="5" name="Footer Placeholder 4"/>
          <p:cNvSpPr>
            <a:spLocks noGrp="1"/>
          </p:cNvSpPr>
          <p:nvPr>
            <p:ph type="ftr" sz="quarter" idx="3"/>
          </p:nvPr>
        </p:nvSpPr>
        <p:spPr>
          <a:xfrm>
            <a:off x="3840361" y="19507"/>
            <a:ext cx="4608433" cy="351130"/>
          </a:xfrm>
          <a:prstGeom prst="rect">
            <a:avLst/>
          </a:prstGeom>
        </p:spPr>
        <p:txBody>
          <a:bodyPr vert="horz" lIns="100319" tIns="50159" rIns="100319" bIns="50159" rtlCol="0" anchor="ctr"/>
          <a:lstStyle>
            <a:lvl1pPr algn="ctr">
              <a:defRPr sz="1300">
                <a:solidFill>
                  <a:srgbClr val="FFFFFF"/>
                </a:solidFill>
              </a:defRPr>
            </a:lvl1pPr>
          </a:lstStyle>
          <a:p>
            <a:pPr>
              <a:defRPr/>
            </a:pPr>
            <a:endParaRPr lang="en-US"/>
          </a:p>
        </p:txBody>
      </p:sp>
      <p:sp>
        <p:nvSpPr>
          <p:cNvPr id="6" name="Slide Number Placeholder 5"/>
          <p:cNvSpPr>
            <a:spLocks noGrp="1"/>
          </p:cNvSpPr>
          <p:nvPr>
            <p:ph type="sldNum" sz="quarter" idx="4"/>
          </p:nvPr>
        </p:nvSpPr>
        <p:spPr>
          <a:xfrm>
            <a:off x="8534136" y="19507"/>
            <a:ext cx="1194779" cy="351130"/>
          </a:xfrm>
          <a:prstGeom prst="rect">
            <a:avLst/>
          </a:prstGeom>
        </p:spPr>
        <p:txBody>
          <a:bodyPr vert="horz" lIns="100319" tIns="50159" rIns="100319" bIns="50159" rtlCol="0" anchor="ctr"/>
          <a:lstStyle>
            <a:lvl1pPr algn="l">
              <a:defRPr sz="1500" b="1">
                <a:solidFill>
                  <a:srgbClr val="FFFFFF"/>
                </a:solidFill>
              </a:defRPr>
            </a:lvl1pPr>
          </a:lstStyle>
          <a:p>
            <a:pPr>
              <a:defRPr/>
            </a:pPr>
            <a:fld id="{DDF15EE2-1E6C-4B39-A0ED-EC283F49F064}" type="slidenum">
              <a:rPr lang="en-US" altLang="en-US" smtClean="0"/>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l" defTabSz="1003188" rtl="0" eaLnBrk="1" latinLnBrk="0" hangingPunct="1">
        <a:spcBef>
          <a:spcPct val="0"/>
        </a:spcBef>
        <a:buNone/>
        <a:defRPr sz="4400" kern="1200" spc="-110" baseline="0">
          <a:solidFill>
            <a:schemeClr val="tx2"/>
          </a:solidFill>
          <a:latin typeface="+mj-lt"/>
          <a:ea typeface="+mj-ea"/>
          <a:cs typeface="+mj-cs"/>
        </a:defRPr>
      </a:lvl1pPr>
    </p:titleStyle>
    <p:bodyStyle>
      <a:lvl1pPr marL="200638" indent="-200638" algn="l" defTabSz="1003188" rtl="0" eaLnBrk="1" latinLnBrk="0" hangingPunct="1">
        <a:spcBef>
          <a:spcPct val="20000"/>
        </a:spcBef>
        <a:buClr>
          <a:schemeClr val="accent1"/>
        </a:buClr>
        <a:buSzPct val="85000"/>
        <a:buFont typeface="Arial" pitchFamily="34" charset="0"/>
        <a:buChar char="•"/>
        <a:defRPr sz="2600" kern="1200">
          <a:solidFill>
            <a:schemeClr val="tx1"/>
          </a:solidFill>
          <a:latin typeface="+mn-lt"/>
          <a:ea typeface="+mn-ea"/>
          <a:cs typeface="+mn-cs"/>
        </a:defRPr>
      </a:lvl1pPr>
      <a:lvl2pPr marL="501594" indent="-200638" algn="l" defTabSz="1003188" rtl="0" eaLnBrk="1" latinLnBrk="0" hangingPunct="1">
        <a:spcBef>
          <a:spcPct val="20000"/>
        </a:spcBef>
        <a:buClr>
          <a:schemeClr val="accent1"/>
        </a:buClr>
        <a:buSzPct val="85000"/>
        <a:buFont typeface="Arial" pitchFamily="34" charset="0"/>
        <a:buChar char="•"/>
        <a:defRPr sz="2200" kern="1200">
          <a:solidFill>
            <a:schemeClr val="tx1"/>
          </a:solidFill>
          <a:latin typeface="+mn-lt"/>
          <a:ea typeface="+mn-ea"/>
          <a:cs typeface="+mn-cs"/>
        </a:defRPr>
      </a:lvl2pPr>
      <a:lvl3pPr marL="802551" indent="-200638" algn="l" defTabSz="1003188" rtl="0" eaLnBrk="1" latinLnBrk="0" hangingPunct="1">
        <a:spcBef>
          <a:spcPct val="20000"/>
        </a:spcBef>
        <a:buClr>
          <a:schemeClr val="accent1"/>
        </a:buClr>
        <a:buSzPct val="90000"/>
        <a:buFont typeface="Arial" pitchFamily="34" charset="0"/>
        <a:buChar char="•"/>
        <a:defRPr sz="2000" kern="1200">
          <a:solidFill>
            <a:schemeClr val="tx1"/>
          </a:solidFill>
          <a:latin typeface="+mn-lt"/>
          <a:ea typeface="+mn-ea"/>
          <a:cs typeface="+mn-cs"/>
        </a:defRPr>
      </a:lvl3pPr>
      <a:lvl4pPr marL="1103507" indent="-200638" algn="l" defTabSz="1003188" rtl="0" eaLnBrk="1" latinLnBrk="0" hangingPunct="1">
        <a:spcBef>
          <a:spcPct val="20000"/>
        </a:spcBef>
        <a:buClr>
          <a:schemeClr val="accent1"/>
        </a:buClr>
        <a:buFont typeface="Arial" pitchFamily="34" charset="0"/>
        <a:buChar char="•"/>
        <a:defRPr sz="1800" kern="1200">
          <a:solidFill>
            <a:schemeClr val="tx1"/>
          </a:solidFill>
          <a:latin typeface="+mn-lt"/>
          <a:ea typeface="+mn-ea"/>
          <a:cs typeface="+mn-cs"/>
        </a:defRPr>
      </a:lvl4pPr>
      <a:lvl5pPr marL="1304145" indent="-150478" algn="l" defTabSz="1003188" rtl="0" eaLnBrk="1" latinLnBrk="0" hangingPunct="1">
        <a:spcBef>
          <a:spcPct val="20000"/>
        </a:spcBef>
        <a:buClr>
          <a:schemeClr val="accent1"/>
        </a:buClr>
        <a:buSzPct val="100000"/>
        <a:buFont typeface="Arial" pitchFamily="34" charset="0"/>
        <a:buChar char="•"/>
        <a:defRPr sz="1500" kern="1200" baseline="0">
          <a:solidFill>
            <a:schemeClr val="tx1"/>
          </a:solidFill>
          <a:latin typeface="+mn-lt"/>
          <a:ea typeface="+mn-ea"/>
          <a:cs typeface="+mn-cs"/>
        </a:defRPr>
      </a:lvl5pPr>
      <a:lvl6pPr marL="1504782" indent="-200638" algn="l" defTabSz="1003188" rtl="0" eaLnBrk="1" latinLnBrk="0" hangingPunct="1">
        <a:spcBef>
          <a:spcPct val="20000"/>
        </a:spcBef>
        <a:buClr>
          <a:schemeClr val="accent1"/>
        </a:buClr>
        <a:buFont typeface="Arial" pitchFamily="34" charset="0"/>
        <a:buChar char="•"/>
        <a:defRPr sz="1400" kern="1200">
          <a:solidFill>
            <a:schemeClr val="tx1"/>
          </a:solidFill>
          <a:latin typeface="+mn-lt"/>
          <a:ea typeface="+mn-ea"/>
          <a:cs typeface="+mn-cs"/>
        </a:defRPr>
      </a:lvl6pPr>
      <a:lvl7pPr marL="1705420" indent="-200638" algn="l" defTabSz="1003188" rtl="0" eaLnBrk="1" latinLnBrk="0" hangingPunct="1">
        <a:spcBef>
          <a:spcPct val="20000"/>
        </a:spcBef>
        <a:buClr>
          <a:schemeClr val="accent1"/>
        </a:buClr>
        <a:buFont typeface="Arial" pitchFamily="34" charset="0"/>
        <a:buChar char="•"/>
        <a:defRPr sz="1400" kern="1200">
          <a:solidFill>
            <a:schemeClr val="tx1"/>
          </a:solidFill>
          <a:latin typeface="+mn-lt"/>
          <a:ea typeface="+mn-ea"/>
          <a:cs typeface="+mn-cs"/>
        </a:defRPr>
      </a:lvl7pPr>
      <a:lvl8pPr marL="1906058" indent="-200638" algn="l" defTabSz="1003188" rtl="0" eaLnBrk="1" latinLnBrk="0" hangingPunct="1">
        <a:spcBef>
          <a:spcPct val="20000"/>
        </a:spcBef>
        <a:buClr>
          <a:schemeClr val="accent1"/>
        </a:buClr>
        <a:buFont typeface="Arial" pitchFamily="34" charset="0"/>
        <a:buChar char="•"/>
        <a:defRPr sz="1400" kern="1200">
          <a:solidFill>
            <a:schemeClr val="tx1"/>
          </a:solidFill>
          <a:latin typeface="+mn-lt"/>
          <a:ea typeface="+mn-ea"/>
          <a:cs typeface="+mn-cs"/>
        </a:defRPr>
      </a:lvl8pPr>
      <a:lvl9pPr marL="2106695" indent="-200638" algn="l" defTabSz="1003188" rtl="0" eaLnBrk="1" latinLnBrk="0" hangingPunct="1">
        <a:spcBef>
          <a:spcPct val="20000"/>
        </a:spcBef>
        <a:buClr>
          <a:schemeClr val="accent1"/>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1003188" rtl="0" eaLnBrk="1" latinLnBrk="0" hangingPunct="1">
        <a:defRPr sz="2000" kern="1200">
          <a:solidFill>
            <a:schemeClr val="tx1"/>
          </a:solidFill>
          <a:latin typeface="+mn-lt"/>
          <a:ea typeface="+mn-ea"/>
          <a:cs typeface="+mn-cs"/>
        </a:defRPr>
      </a:lvl1pPr>
      <a:lvl2pPr marL="501594" algn="l" defTabSz="1003188" rtl="0" eaLnBrk="1" latinLnBrk="0" hangingPunct="1">
        <a:defRPr sz="2000" kern="1200">
          <a:solidFill>
            <a:schemeClr val="tx1"/>
          </a:solidFill>
          <a:latin typeface="+mn-lt"/>
          <a:ea typeface="+mn-ea"/>
          <a:cs typeface="+mn-cs"/>
        </a:defRPr>
      </a:lvl2pPr>
      <a:lvl3pPr marL="1003188" algn="l" defTabSz="1003188" rtl="0" eaLnBrk="1" latinLnBrk="0" hangingPunct="1">
        <a:defRPr sz="2000" kern="1200">
          <a:solidFill>
            <a:schemeClr val="tx1"/>
          </a:solidFill>
          <a:latin typeface="+mn-lt"/>
          <a:ea typeface="+mn-ea"/>
          <a:cs typeface="+mn-cs"/>
        </a:defRPr>
      </a:lvl3pPr>
      <a:lvl4pPr marL="1504782" algn="l" defTabSz="1003188" rtl="0" eaLnBrk="1" latinLnBrk="0" hangingPunct="1">
        <a:defRPr sz="2000" kern="1200">
          <a:solidFill>
            <a:schemeClr val="tx1"/>
          </a:solidFill>
          <a:latin typeface="+mn-lt"/>
          <a:ea typeface="+mn-ea"/>
          <a:cs typeface="+mn-cs"/>
        </a:defRPr>
      </a:lvl4pPr>
      <a:lvl5pPr marL="2006376" algn="l" defTabSz="1003188" rtl="0" eaLnBrk="1" latinLnBrk="0" hangingPunct="1">
        <a:defRPr sz="2000" kern="1200">
          <a:solidFill>
            <a:schemeClr val="tx1"/>
          </a:solidFill>
          <a:latin typeface="+mn-lt"/>
          <a:ea typeface="+mn-ea"/>
          <a:cs typeface="+mn-cs"/>
        </a:defRPr>
      </a:lvl5pPr>
      <a:lvl6pPr marL="2507971" algn="l" defTabSz="1003188" rtl="0" eaLnBrk="1" latinLnBrk="0" hangingPunct="1">
        <a:defRPr sz="2000" kern="1200">
          <a:solidFill>
            <a:schemeClr val="tx1"/>
          </a:solidFill>
          <a:latin typeface="+mn-lt"/>
          <a:ea typeface="+mn-ea"/>
          <a:cs typeface="+mn-cs"/>
        </a:defRPr>
      </a:lvl6pPr>
      <a:lvl7pPr marL="3009565" algn="l" defTabSz="1003188" rtl="0" eaLnBrk="1" latinLnBrk="0" hangingPunct="1">
        <a:defRPr sz="2000" kern="1200">
          <a:solidFill>
            <a:schemeClr val="tx1"/>
          </a:solidFill>
          <a:latin typeface="+mn-lt"/>
          <a:ea typeface="+mn-ea"/>
          <a:cs typeface="+mn-cs"/>
        </a:defRPr>
      </a:lvl7pPr>
      <a:lvl8pPr marL="3511159" algn="l" defTabSz="1003188" rtl="0" eaLnBrk="1" latinLnBrk="0" hangingPunct="1">
        <a:defRPr sz="2000" kern="1200">
          <a:solidFill>
            <a:schemeClr val="tx1"/>
          </a:solidFill>
          <a:latin typeface="+mn-lt"/>
          <a:ea typeface="+mn-ea"/>
          <a:cs typeface="+mn-cs"/>
        </a:defRPr>
      </a:lvl8pPr>
      <a:lvl9pPr marL="4012753" algn="l" defTabSz="1003188" rtl="0" eaLnBrk="1" latinLnBrk="0" hangingPunct="1">
        <a:defRPr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539120" y="1600200"/>
            <a:ext cx="9215437" cy="373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4231" tIns="47116" rIns="94231" bIns="47116" numCol="1" anchor="ctr" anchorCtr="0" compatLnSpc="1">
            <a:prstTxWarp prst="textNoShape">
              <a:avLst/>
            </a:prstTxWarp>
          </a:bodyPr>
          <a:lstStyle>
            <a:lvl1pPr algn="ctr" defTabSz="941388" rtl="0" eaLnBrk="0" fontAlgn="base" hangingPunct="0">
              <a:spcBef>
                <a:spcPct val="0"/>
              </a:spcBef>
              <a:spcAft>
                <a:spcPct val="0"/>
              </a:spcAft>
              <a:defRPr sz="4500">
                <a:solidFill>
                  <a:schemeClr val="tx2"/>
                </a:solidFill>
                <a:latin typeface="+mj-lt"/>
                <a:ea typeface="+mj-ea"/>
                <a:cs typeface="+mj-cs"/>
              </a:defRPr>
            </a:lvl1pPr>
            <a:lvl2pPr algn="ctr" defTabSz="941388" rtl="0" eaLnBrk="0" fontAlgn="base" hangingPunct="0">
              <a:spcBef>
                <a:spcPct val="0"/>
              </a:spcBef>
              <a:spcAft>
                <a:spcPct val="0"/>
              </a:spcAft>
              <a:defRPr sz="4500">
                <a:solidFill>
                  <a:schemeClr val="tx2"/>
                </a:solidFill>
                <a:latin typeface="Arial" charset="0"/>
                <a:cs typeface="Arial" charset="0"/>
              </a:defRPr>
            </a:lvl2pPr>
            <a:lvl3pPr algn="ctr" defTabSz="941388" rtl="0" eaLnBrk="0" fontAlgn="base" hangingPunct="0">
              <a:spcBef>
                <a:spcPct val="0"/>
              </a:spcBef>
              <a:spcAft>
                <a:spcPct val="0"/>
              </a:spcAft>
              <a:defRPr sz="4500">
                <a:solidFill>
                  <a:schemeClr val="tx2"/>
                </a:solidFill>
                <a:latin typeface="Arial" charset="0"/>
                <a:cs typeface="Arial" charset="0"/>
              </a:defRPr>
            </a:lvl3pPr>
            <a:lvl4pPr algn="ctr" defTabSz="941388" rtl="0" eaLnBrk="0" fontAlgn="base" hangingPunct="0">
              <a:spcBef>
                <a:spcPct val="0"/>
              </a:spcBef>
              <a:spcAft>
                <a:spcPct val="0"/>
              </a:spcAft>
              <a:defRPr sz="4500">
                <a:solidFill>
                  <a:schemeClr val="tx2"/>
                </a:solidFill>
                <a:latin typeface="Arial" charset="0"/>
                <a:cs typeface="Arial" charset="0"/>
              </a:defRPr>
            </a:lvl4pPr>
            <a:lvl5pPr algn="ctr" defTabSz="941388" rtl="0" eaLnBrk="0" fontAlgn="base" hangingPunct="0">
              <a:spcBef>
                <a:spcPct val="0"/>
              </a:spcBef>
              <a:spcAft>
                <a:spcPct val="0"/>
              </a:spcAft>
              <a:defRPr sz="4500">
                <a:solidFill>
                  <a:schemeClr val="tx2"/>
                </a:solidFill>
                <a:latin typeface="Arial" charset="0"/>
                <a:cs typeface="Arial" charset="0"/>
              </a:defRPr>
            </a:lvl5pPr>
            <a:lvl6pPr marL="457139" algn="ctr" defTabSz="942850" rtl="0" fontAlgn="base">
              <a:spcBef>
                <a:spcPct val="0"/>
              </a:spcBef>
              <a:spcAft>
                <a:spcPct val="0"/>
              </a:spcAft>
              <a:defRPr sz="4500">
                <a:solidFill>
                  <a:schemeClr val="tx2"/>
                </a:solidFill>
                <a:latin typeface="Arial" charset="0"/>
                <a:cs typeface="Arial" charset="0"/>
              </a:defRPr>
            </a:lvl6pPr>
            <a:lvl7pPr marL="914278" algn="ctr" defTabSz="942850" rtl="0" fontAlgn="base">
              <a:spcBef>
                <a:spcPct val="0"/>
              </a:spcBef>
              <a:spcAft>
                <a:spcPct val="0"/>
              </a:spcAft>
              <a:defRPr sz="4500">
                <a:solidFill>
                  <a:schemeClr val="tx2"/>
                </a:solidFill>
                <a:latin typeface="Arial" charset="0"/>
                <a:cs typeface="Arial" charset="0"/>
              </a:defRPr>
            </a:lvl7pPr>
            <a:lvl8pPr marL="1371417" algn="ctr" defTabSz="942850" rtl="0" fontAlgn="base">
              <a:spcBef>
                <a:spcPct val="0"/>
              </a:spcBef>
              <a:spcAft>
                <a:spcPct val="0"/>
              </a:spcAft>
              <a:defRPr sz="4500">
                <a:solidFill>
                  <a:schemeClr val="tx2"/>
                </a:solidFill>
                <a:latin typeface="Arial" charset="0"/>
                <a:cs typeface="Arial" charset="0"/>
              </a:defRPr>
            </a:lvl8pPr>
            <a:lvl9pPr marL="1828556" algn="ctr" defTabSz="942850" rtl="0" fontAlgn="base">
              <a:spcBef>
                <a:spcPct val="0"/>
              </a:spcBef>
              <a:spcAft>
                <a:spcPct val="0"/>
              </a:spcAft>
              <a:defRPr sz="4500">
                <a:solidFill>
                  <a:schemeClr val="tx2"/>
                </a:solidFill>
                <a:latin typeface="Arial" charset="0"/>
                <a:cs typeface="Arial" charset="0"/>
              </a:defRPr>
            </a:lvl9pPr>
          </a:lstStyle>
          <a:p>
            <a:endParaRPr lang="en-IN" sz="2800" b="1" dirty="0">
              <a:solidFill>
                <a:schemeClr val="tx1"/>
              </a:solidFill>
            </a:endParaRPr>
          </a:p>
          <a:p>
            <a:r>
              <a:rPr lang="en-IN" sz="3200" b="1" spc="-110" dirty="0" smtClean="0"/>
              <a:t>Presentation on </a:t>
            </a:r>
          </a:p>
          <a:p>
            <a:r>
              <a:rPr lang="en-IN" sz="3200" b="1" spc="-110" dirty="0" smtClean="0"/>
              <a:t>U-NMS </a:t>
            </a:r>
          </a:p>
          <a:p>
            <a:r>
              <a:rPr lang="en-IN" sz="3200" b="1" spc="-110" dirty="0" smtClean="0"/>
              <a:t>for  </a:t>
            </a:r>
          </a:p>
          <a:p>
            <a:r>
              <a:rPr lang="en-IN" sz="3200" b="1" spc="-110" dirty="0" smtClean="0"/>
              <a:t>ISTS &amp; State Utility Communication Network</a:t>
            </a:r>
          </a:p>
          <a:p>
            <a:r>
              <a:rPr lang="en-IN" sz="3200" spc="-110" dirty="0" smtClean="0"/>
              <a:t> In </a:t>
            </a:r>
          </a:p>
          <a:p>
            <a:r>
              <a:rPr lang="en-IN" sz="2800" b="1" spc="-110" dirty="0" smtClean="0"/>
              <a:t>U-NMS and ISTS Communication </a:t>
            </a:r>
            <a:r>
              <a:rPr lang="en-IN" sz="2800" b="1" spc="-110" dirty="0" smtClean="0"/>
              <a:t>System</a:t>
            </a:r>
            <a:endParaRPr lang="en-IN" sz="1800" dirty="0">
              <a:solidFill>
                <a:schemeClr val="tx1"/>
              </a:solidFill>
            </a:endParaRPr>
          </a:p>
        </p:txBody>
      </p:sp>
    </p:spTree>
    <p:extLst>
      <p:ext uri="{BB962C8B-B14F-4D97-AF65-F5344CB8AC3E}">
        <p14:creationId xmlns:p14="http://schemas.microsoft.com/office/powerpoint/2010/main" val="71427120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48481" y="1295400"/>
            <a:ext cx="9448799" cy="4816703"/>
          </a:xfrm>
          <a:prstGeom prst="rect">
            <a:avLst/>
          </a:prstGeom>
        </p:spPr>
        <p:txBody>
          <a:bodyPr wrap="square">
            <a:spAutoFit/>
          </a:bodyPr>
          <a:lstStyle/>
          <a:p>
            <a:pPr lvl="0" algn="just"/>
            <a:endParaRPr lang="en-US" b="1" dirty="0"/>
          </a:p>
          <a:p>
            <a:pPr lvl="0" algn="just"/>
            <a:r>
              <a:rPr lang="en-US" sz="1800" b="1" dirty="0"/>
              <a:t>CERC </a:t>
            </a:r>
            <a:r>
              <a:rPr lang="en-US" sz="1800" dirty="0"/>
              <a:t>notified</a:t>
            </a:r>
            <a:r>
              <a:rPr lang="en-US" sz="1800" b="1" dirty="0"/>
              <a:t> Communication Regulation</a:t>
            </a:r>
            <a:r>
              <a:rPr lang="en-US" sz="1800" dirty="0"/>
              <a:t> in</a:t>
            </a:r>
            <a:r>
              <a:rPr lang="en-US" sz="1800" b="1" dirty="0"/>
              <a:t> May’17</a:t>
            </a:r>
            <a:r>
              <a:rPr lang="en-US" sz="1800" dirty="0"/>
              <a:t> which envisaged </a:t>
            </a:r>
            <a:r>
              <a:rPr lang="en-US" sz="1800" b="1" dirty="0"/>
              <a:t>Centralized Supervision System for ISTS Communication</a:t>
            </a:r>
            <a:r>
              <a:rPr lang="en-US" sz="1800" dirty="0"/>
              <a:t>. </a:t>
            </a:r>
          </a:p>
          <a:p>
            <a:pPr lvl="0" algn="just"/>
            <a:endParaRPr lang="en-US" sz="1800" b="1" dirty="0"/>
          </a:p>
          <a:p>
            <a:pPr lvl="0" algn="just"/>
            <a:r>
              <a:rPr lang="en-US" sz="1800" b="1" dirty="0" smtClean="0"/>
              <a:t>As per CERC notification- CTU</a:t>
            </a:r>
            <a:r>
              <a:rPr lang="en-US" sz="1800" dirty="0" smtClean="0"/>
              <a:t> </a:t>
            </a:r>
            <a:r>
              <a:rPr lang="en-US" sz="1800" dirty="0"/>
              <a:t>shall be the Nodal Agency for implementation of system for centralized supervision for quick fault detection and restoration of ISTS Communication.</a:t>
            </a:r>
          </a:p>
          <a:p>
            <a:pPr algn="just"/>
            <a:endParaRPr lang="en-US" sz="1800" dirty="0"/>
          </a:p>
          <a:p>
            <a:pPr lvl="0" algn="just"/>
            <a:r>
              <a:rPr lang="en-US" sz="1800" dirty="0"/>
              <a:t>Technical standard &amp; Manual of Communication Planning Criteria being finalized by CEA envisage  requirement of System for centralized supervision for ISTS Communication.</a:t>
            </a:r>
          </a:p>
          <a:p>
            <a:pPr lvl="0" algn="just"/>
            <a:endParaRPr lang="en-US" sz="1800" dirty="0"/>
          </a:p>
          <a:p>
            <a:pPr algn="just"/>
            <a:r>
              <a:rPr lang="en-US" sz="1800" dirty="0"/>
              <a:t>Guidelines framed by NPC for Availability Calculation of Communication envisage System for centralized supervision for ISTS Communication</a:t>
            </a:r>
          </a:p>
          <a:p>
            <a:pPr algn="just"/>
            <a:r>
              <a:rPr lang="en-US" sz="1800" dirty="0"/>
              <a:t> </a:t>
            </a:r>
            <a:endParaRPr lang="en-US" sz="1800" dirty="0" smtClean="0"/>
          </a:p>
          <a:p>
            <a:pPr lvl="0" algn="just"/>
            <a:r>
              <a:rPr lang="en-US" sz="1800" dirty="0" smtClean="0"/>
              <a:t>Accordingly, POWERGRID has worked out Scheme for implementation of U-NMS System for centralized supervision of Communication network for Southern Region including ISTS &amp; State Utilities.  The agenda was discussed in the 160</a:t>
            </a:r>
            <a:r>
              <a:rPr lang="en-US" sz="1800" baseline="30000" dirty="0" smtClean="0"/>
              <a:t>th</a:t>
            </a:r>
            <a:r>
              <a:rPr lang="en-US" sz="1800" dirty="0" smtClean="0"/>
              <a:t> OCC  meeting held on </a:t>
            </a:r>
            <a:r>
              <a:rPr lang="en-US" sz="1800" dirty="0"/>
              <a:t>15.10.2019 and it was decided </a:t>
            </a:r>
            <a:r>
              <a:rPr lang="en-US" sz="1800" dirty="0" smtClean="0"/>
              <a:t>that further deliberation is required on subject matter.</a:t>
            </a:r>
            <a:endParaRPr lang="en-US" sz="1800" dirty="0"/>
          </a:p>
        </p:txBody>
      </p:sp>
      <p:sp>
        <p:nvSpPr>
          <p:cNvPr id="3" name="Title 1"/>
          <p:cNvSpPr>
            <a:spLocks noGrp="1"/>
          </p:cNvSpPr>
          <p:nvPr>
            <p:ph type="title"/>
          </p:nvPr>
        </p:nvSpPr>
        <p:spPr>
          <a:xfrm>
            <a:off x="548481" y="457200"/>
            <a:ext cx="9216867" cy="1056640"/>
          </a:xfrm>
        </p:spPr>
        <p:txBody>
          <a:bodyPr>
            <a:normAutofit/>
          </a:bodyPr>
          <a:lstStyle/>
          <a:p>
            <a:pPr algn="ctr"/>
            <a:r>
              <a:rPr lang="en-IN" dirty="0"/>
              <a:t>Background</a:t>
            </a:r>
            <a:endParaRPr lang="en-US" dirty="0"/>
          </a:p>
        </p:txBody>
      </p:sp>
    </p:spTree>
    <p:extLst>
      <p:ext uri="{BB962C8B-B14F-4D97-AF65-F5344CB8AC3E}">
        <p14:creationId xmlns:p14="http://schemas.microsoft.com/office/powerpoint/2010/main" val="263410302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IN" dirty="0"/>
              <a:t>Present Scenario</a:t>
            </a:r>
            <a:endParaRPr lang="en-US" dirty="0"/>
          </a:p>
        </p:txBody>
      </p:sp>
      <p:sp>
        <p:nvSpPr>
          <p:cNvPr id="3" name="Content Placeholder 2"/>
          <p:cNvSpPr>
            <a:spLocks noGrp="1"/>
          </p:cNvSpPr>
          <p:nvPr>
            <p:ph idx="1"/>
          </p:nvPr>
        </p:nvSpPr>
        <p:spPr/>
        <p:txBody>
          <a:bodyPr>
            <a:normAutofit fontScale="77500" lnSpcReduction="20000"/>
          </a:bodyPr>
          <a:lstStyle/>
          <a:p>
            <a:r>
              <a:rPr lang="en-US" dirty="0">
                <a:latin typeface="Times New Roman" pitchFamily="18" charset="0"/>
                <a:cs typeface="Times New Roman" pitchFamily="18" charset="0"/>
              </a:rPr>
              <a:t>POWERGRID took up implementation of ISTS Communication as part of Schemes i.e. ULDC, </a:t>
            </a:r>
            <a:r>
              <a:rPr lang="en-US" dirty="0" smtClean="0">
                <a:latin typeface="Times New Roman" pitchFamily="18" charset="0"/>
                <a:cs typeface="Times New Roman" pitchFamily="18" charset="0"/>
              </a:rPr>
              <a:t>SR </a:t>
            </a:r>
            <a:r>
              <a:rPr lang="en-US" dirty="0">
                <a:latin typeface="Times New Roman" pitchFamily="18" charset="0"/>
                <a:cs typeface="Times New Roman" pitchFamily="18" charset="0"/>
              </a:rPr>
              <a:t>FO </a:t>
            </a:r>
            <a:r>
              <a:rPr lang="en-US" dirty="0" smtClean="0">
                <a:latin typeface="Times New Roman" pitchFamily="18" charset="0"/>
                <a:cs typeface="Times New Roman" pitchFamily="18" charset="0"/>
              </a:rPr>
              <a:t>Expansion</a:t>
            </a:r>
            <a:r>
              <a:rPr lang="en-US" dirty="0">
                <a:latin typeface="Times New Roman" pitchFamily="18" charset="0"/>
                <a:cs typeface="Times New Roman" pitchFamily="18" charset="0"/>
              </a:rPr>
              <a:t> </a:t>
            </a:r>
            <a:r>
              <a:rPr lang="en-US" dirty="0" smtClean="0">
                <a:latin typeface="Times New Roman" pitchFamily="18" charset="0"/>
                <a:cs typeface="Times New Roman" pitchFamily="18" charset="0"/>
              </a:rPr>
              <a:t>and  SR </a:t>
            </a:r>
            <a:r>
              <a:rPr lang="en-US" dirty="0">
                <a:latin typeface="Times New Roman" pitchFamily="18" charset="0"/>
                <a:cs typeface="Times New Roman" pitchFamily="18" charset="0"/>
              </a:rPr>
              <a:t>Reliable in S</a:t>
            </a:r>
            <a:r>
              <a:rPr lang="en-US" dirty="0" smtClean="0">
                <a:latin typeface="Times New Roman" pitchFamily="18" charset="0"/>
                <a:cs typeface="Times New Roman" pitchFamily="18" charset="0"/>
              </a:rPr>
              <a:t>outhern </a:t>
            </a:r>
            <a:r>
              <a:rPr lang="en-US" dirty="0">
                <a:latin typeface="Times New Roman" pitchFamily="18" charset="0"/>
                <a:cs typeface="Times New Roman" pitchFamily="18" charset="0"/>
              </a:rPr>
              <a:t>Region.</a:t>
            </a:r>
          </a:p>
          <a:p>
            <a:r>
              <a:rPr lang="en-US" dirty="0">
                <a:latin typeface="Times New Roman" pitchFamily="18" charset="0"/>
                <a:cs typeface="Times New Roman" pitchFamily="18" charset="0"/>
              </a:rPr>
              <a:t>Network Management Systems(NMS) </a:t>
            </a:r>
            <a:r>
              <a:rPr lang="en-US" dirty="0" smtClean="0">
                <a:latin typeface="Times New Roman" pitchFamily="18" charset="0"/>
                <a:cs typeface="Times New Roman" pitchFamily="18" charset="0"/>
              </a:rPr>
              <a:t>for SDH &amp; PDH </a:t>
            </a:r>
            <a:r>
              <a:rPr lang="en-US" dirty="0">
                <a:latin typeface="Times New Roman" pitchFamily="18" charset="0"/>
                <a:cs typeface="Times New Roman" pitchFamily="18" charset="0"/>
              </a:rPr>
              <a:t>for maintenance of Communication System came up as part of the project. </a:t>
            </a:r>
          </a:p>
          <a:p>
            <a:r>
              <a:rPr lang="en-US" dirty="0">
                <a:latin typeface="Times New Roman" pitchFamily="18" charset="0"/>
                <a:cs typeface="Times New Roman" pitchFamily="18" charset="0"/>
              </a:rPr>
              <a:t>Supplied NMSs are  proprietary in nature managing the ISTS communication of implemented nodes.</a:t>
            </a:r>
          </a:p>
          <a:p>
            <a:r>
              <a:rPr lang="en-US" dirty="0">
                <a:latin typeface="Times New Roman" pitchFamily="18" charset="0"/>
                <a:cs typeface="Times New Roman" pitchFamily="18" charset="0"/>
              </a:rPr>
              <a:t>There are multiple </a:t>
            </a:r>
            <a:r>
              <a:rPr lang="en-US" dirty="0" smtClean="0">
                <a:latin typeface="Times New Roman" pitchFamily="18" charset="0"/>
                <a:cs typeface="Times New Roman" pitchFamily="18" charset="0"/>
              </a:rPr>
              <a:t>NMSs for SDH &amp; PDH are </a:t>
            </a:r>
            <a:r>
              <a:rPr lang="en-US" dirty="0">
                <a:latin typeface="Times New Roman" pitchFamily="18" charset="0"/>
                <a:cs typeface="Times New Roman" pitchFamily="18" charset="0"/>
              </a:rPr>
              <a:t>available in </a:t>
            </a:r>
            <a:r>
              <a:rPr lang="en-US" dirty="0" smtClean="0">
                <a:latin typeface="Times New Roman" pitchFamily="18" charset="0"/>
                <a:cs typeface="Times New Roman" pitchFamily="18" charset="0"/>
              </a:rPr>
              <a:t>Southern </a:t>
            </a:r>
            <a:r>
              <a:rPr lang="en-US" dirty="0">
                <a:latin typeface="Times New Roman" pitchFamily="18" charset="0"/>
                <a:cs typeface="Times New Roman" pitchFamily="18" charset="0"/>
              </a:rPr>
              <a:t>Region working in isolation.</a:t>
            </a:r>
          </a:p>
          <a:p>
            <a:r>
              <a:rPr lang="en-US" dirty="0">
                <a:latin typeface="Times New Roman" pitchFamily="18" charset="0"/>
                <a:cs typeface="Times New Roman" pitchFamily="18" charset="0"/>
              </a:rPr>
              <a:t>Majority of ISTS Communication  nodes implemented by other utilities are not integrated with existing NMSs  as they were implemented in different projects.</a:t>
            </a:r>
          </a:p>
          <a:p>
            <a:r>
              <a:rPr lang="en-US" dirty="0">
                <a:latin typeface="Times New Roman" pitchFamily="18" charset="0"/>
                <a:cs typeface="Times New Roman" pitchFamily="18" charset="0"/>
              </a:rPr>
              <a:t>Present NMSs were considered with requirement  mainly for monitoring and maintenance of implemented  Communication Nodes. </a:t>
            </a:r>
          </a:p>
          <a:p>
            <a:r>
              <a:rPr lang="en-US" dirty="0">
                <a:latin typeface="Times New Roman" pitchFamily="18" charset="0"/>
                <a:cs typeface="Times New Roman" pitchFamily="18" charset="0"/>
              </a:rPr>
              <a:t>In light of Communication Regulation 2017 certain provisions are envisaged for ISTS Communication for which existing NMSs are not capable.</a:t>
            </a:r>
          </a:p>
          <a:p>
            <a:r>
              <a:rPr lang="en-US" dirty="0">
                <a:latin typeface="Times New Roman" pitchFamily="18" charset="0"/>
                <a:cs typeface="Times New Roman" pitchFamily="18" charset="0"/>
              </a:rPr>
              <a:t>Centralized Management of ISTS Communication  in the present scenario needs  State of the Art NMS for Centralized Management of ISTS Communication.</a:t>
            </a:r>
          </a:p>
          <a:p>
            <a:r>
              <a:rPr lang="en-US" dirty="0">
                <a:latin typeface="Times New Roman" pitchFamily="18" charset="0"/>
                <a:cs typeface="Times New Roman" pitchFamily="18" charset="0"/>
              </a:rPr>
              <a:t>To meet these objectives, Unified Network Management System (U-NMS) at National and Regional level are conceived for managing Communication System.</a:t>
            </a:r>
          </a:p>
          <a:p>
            <a:endParaRPr lang="en-US" dirty="0">
              <a:latin typeface="Times New Roman" pitchFamily="18" charset="0"/>
              <a:cs typeface="Times New Roman" pitchFamily="18" charset="0"/>
            </a:endParaRPr>
          </a:p>
          <a:p>
            <a:pPr marL="0" lvl="0" indent="0">
              <a:buNone/>
            </a:pPr>
            <a:endParaRPr lang="en-GB" dirty="0">
              <a:latin typeface="Times New Roman" pitchFamily="18" charset="0"/>
              <a:cs typeface="Times New Roman" pitchFamily="18" charset="0"/>
            </a:endParaRPr>
          </a:p>
          <a:p>
            <a:pPr marL="0" indent="0">
              <a:buNone/>
            </a:pPr>
            <a:endParaRPr lang="en-US" dirty="0"/>
          </a:p>
        </p:txBody>
      </p:sp>
    </p:spTree>
    <p:extLst>
      <p:ext uri="{BB962C8B-B14F-4D97-AF65-F5344CB8AC3E}">
        <p14:creationId xmlns:p14="http://schemas.microsoft.com/office/powerpoint/2010/main" val="403952484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3682" y="568960"/>
            <a:ext cx="9753600" cy="1107440"/>
          </a:xfrm>
        </p:spPr>
        <p:txBody>
          <a:bodyPr>
            <a:normAutofit/>
          </a:bodyPr>
          <a:lstStyle/>
          <a:p>
            <a:pPr algn="ctr"/>
            <a:r>
              <a:rPr lang="en-IN" sz="4000" dirty="0"/>
              <a:t>Proposed U-NMS Scheme</a:t>
            </a:r>
            <a:r>
              <a:rPr lang="en-IN" dirty="0"/>
              <a:t/>
            </a:r>
            <a:br>
              <a:rPr lang="en-IN" dirty="0"/>
            </a:br>
            <a:endParaRPr lang="en-US" sz="2200" dirty="0"/>
          </a:p>
        </p:txBody>
      </p:sp>
      <p:sp>
        <p:nvSpPr>
          <p:cNvPr id="3" name="Content Placeholder 2"/>
          <p:cNvSpPr>
            <a:spLocks noGrp="1"/>
          </p:cNvSpPr>
          <p:nvPr>
            <p:ph idx="1"/>
          </p:nvPr>
        </p:nvSpPr>
        <p:spPr>
          <a:xfrm>
            <a:off x="700881" y="1828800"/>
            <a:ext cx="9216867" cy="5201920"/>
          </a:xfrm>
        </p:spPr>
        <p:txBody>
          <a:bodyPr>
            <a:normAutofit fontScale="70000" lnSpcReduction="20000"/>
          </a:bodyPr>
          <a:lstStyle/>
          <a:p>
            <a:pPr marL="0" lvl="0" indent="0" algn="just">
              <a:buNone/>
            </a:pPr>
            <a:r>
              <a:rPr lang="en-GB" dirty="0"/>
              <a:t>Centralised Management of ISTS Communication System at Regional and National levels by integrating existing NMSs and Network </a:t>
            </a:r>
            <a:r>
              <a:rPr lang="en-GB" dirty="0" smtClean="0"/>
              <a:t>Elements (</a:t>
            </a:r>
            <a:r>
              <a:rPr lang="en-IN" dirty="0"/>
              <a:t>which are remotely accessible or having standard &amp; open </a:t>
            </a:r>
            <a:r>
              <a:rPr lang="en-IN" dirty="0" smtClean="0"/>
              <a:t>APIs</a:t>
            </a:r>
            <a:r>
              <a:rPr lang="en-GB" dirty="0" smtClean="0"/>
              <a:t>). The U-NMS </a:t>
            </a:r>
            <a:r>
              <a:rPr lang="en-GB" dirty="0"/>
              <a:t>Scheme shall consist of Centralised Application Server acquiring data of Communication nodes from multiple NMSs in the region as well as from NEs.  </a:t>
            </a:r>
          </a:p>
          <a:p>
            <a:pPr marL="0" lvl="0" indent="0" algn="just">
              <a:buNone/>
            </a:pPr>
            <a:endParaRPr lang="en-GB" dirty="0"/>
          </a:p>
          <a:p>
            <a:pPr marL="0" lvl="0" indent="0" algn="just">
              <a:buNone/>
            </a:pPr>
            <a:r>
              <a:rPr lang="en-GB" dirty="0"/>
              <a:t>The proposed U-NMS shall acquire data directly from existing NMSs of ISTS and State Utility and also from nodes not integrated with existing NMS for all ISTS and all other Utility communication links. </a:t>
            </a:r>
            <a:r>
              <a:rPr lang="en-GB" dirty="0" smtClean="0"/>
              <a:t>The system shall </a:t>
            </a:r>
            <a:r>
              <a:rPr lang="en-GB" dirty="0"/>
              <a:t>be designed for </a:t>
            </a:r>
            <a:r>
              <a:rPr lang="en-GB" dirty="0" smtClean="0"/>
              <a:t>managing Intra State,  ISTS, Inter-Regional </a:t>
            </a:r>
            <a:r>
              <a:rPr lang="en-GB" dirty="0"/>
              <a:t>Communication </a:t>
            </a:r>
            <a:r>
              <a:rPr lang="en-GB" dirty="0" smtClean="0"/>
              <a:t>Systems for State, </a:t>
            </a:r>
            <a:r>
              <a:rPr lang="en-GB" dirty="0"/>
              <a:t>Regional and National level respectively.</a:t>
            </a:r>
          </a:p>
          <a:p>
            <a:pPr marL="0" indent="0">
              <a:buNone/>
            </a:pPr>
            <a:r>
              <a:rPr lang="en-GB" dirty="0"/>
              <a:t> </a:t>
            </a:r>
            <a:endParaRPr lang="en-US" dirty="0"/>
          </a:p>
          <a:p>
            <a:pPr marL="0" indent="0">
              <a:buNone/>
            </a:pPr>
            <a:r>
              <a:rPr lang="en-GB" sz="2300" dirty="0"/>
              <a:t>U-NMS Configuration for National  &amp; Regional  shall consist of Servers, Storage Devices, VPS, Switches, Routers, Firewall, Remote workstations, Printer, Furniture etc. in dual LAN in Main (High Availability-HA) and Backup configuration to manage ISTS regional, inter-regional and Cross Border communication links. </a:t>
            </a:r>
            <a:endParaRPr lang="en-US" sz="2300" dirty="0"/>
          </a:p>
          <a:p>
            <a:pPr marL="0" indent="0">
              <a:buNone/>
            </a:pPr>
            <a:r>
              <a:rPr lang="en-IN" sz="2300" b="1" dirty="0"/>
              <a:t> </a:t>
            </a:r>
            <a:endParaRPr lang="en-US" sz="2300" dirty="0"/>
          </a:p>
          <a:p>
            <a:pPr marL="0" indent="0">
              <a:buNone/>
            </a:pPr>
            <a:r>
              <a:rPr lang="en-GB" sz="2300" dirty="0"/>
              <a:t> </a:t>
            </a:r>
            <a:endParaRPr lang="en-US" sz="2300" dirty="0"/>
          </a:p>
          <a:p>
            <a:pPr marL="0" indent="0">
              <a:buNone/>
            </a:pPr>
            <a:r>
              <a:rPr lang="en-GB" sz="2300" dirty="0"/>
              <a:t>U-NMS Configuration for   managing Intra State Communication  for SLDCs  shall  also be considered by providing  Remote workstations, </a:t>
            </a:r>
            <a:r>
              <a:rPr lang="en-GB" sz="2300" dirty="0" smtClean="0"/>
              <a:t>Furniture </a:t>
            </a:r>
            <a:r>
              <a:rPr lang="en-GB" sz="2300" dirty="0"/>
              <a:t>etc. with rights to access servers of respective RLDCs to manage their respective Communication Network. </a:t>
            </a:r>
            <a:endParaRPr lang="en-US" sz="2300" dirty="0"/>
          </a:p>
          <a:p>
            <a:pPr marL="0" lvl="0" indent="0" algn="just">
              <a:buNone/>
            </a:pPr>
            <a:endParaRPr lang="en-GB" dirty="0"/>
          </a:p>
        </p:txBody>
      </p:sp>
    </p:spTree>
    <p:extLst>
      <p:ext uri="{BB962C8B-B14F-4D97-AF65-F5344CB8AC3E}">
        <p14:creationId xmlns:p14="http://schemas.microsoft.com/office/powerpoint/2010/main" val="124296432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IN" sz="4000" dirty="0"/>
              <a:t>Benefits of Scheme</a:t>
            </a:r>
            <a:endParaRPr lang="en-US" sz="4000" dirty="0"/>
          </a:p>
        </p:txBody>
      </p:sp>
      <p:sp>
        <p:nvSpPr>
          <p:cNvPr id="3" name="Content Placeholder 2"/>
          <p:cNvSpPr>
            <a:spLocks noGrp="1"/>
          </p:cNvSpPr>
          <p:nvPr>
            <p:ph idx="1"/>
          </p:nvPr>
        </p:nvSpPr>
        <p:spPr>
          <a:xfrm>
            <a:off x="512048" y="1706880"/>
            <a:ext cx="9216867" cy="3855720"/>
          </a:xfrm>
        </p:spPr>
        <p:txBody>
          <a:bodyPr>
            <a:normAutofit fontScale="92500" lnSpcReduction="20000"/>
          </a:bodyPr>
          <a:lstStyle/>
          <a:p>
            <a:r>
              <a:rPr lang="en-US" dirty="0">
                <a:solidFill>
                  <a:srgbClr val="7030A0"/>
                </a:solidFill>
                <a:latin typeface="Times New Roman" pitchFamily="18" charset="0"/>
                <a:cs typeface="Times New Roman" pitchFamily="18" charset="0"/>
              </a:rPr>
              <a:t>Availability of </a:t>
            </a:r>
            <a:r>
              <a:rPr lang="en-US" dirty="0" smtClean="0">
                <a:solidFill>
                  <a:srgbClr val="7030A0"/>
                </a:solidFill>
                <a:latin typeface="Times New Roman" pitchFamily="18" charset="0"/>
                <a:cs typeface="Times New Roman" pitchFamily="18" charset="0"/>
              </a:rPr>
              <a:t>Communication System through Centralized U-NMS system for </a:t>
            </a:r>
            <a:r>
              <a:rPr lang="en-US" dirty="0">
                <a:solidFill>
                  <a:srgbClr val="7030A0"/>
                </a:solidFill>
                <a:latin typeface="Times New Roman" pitchFamily="18" charset="0"/>
                <a:cs typeface="Times New Roman" pitchFamily="18" charset="0"/>
              </a:rPr>
              <a:t>entire </a:t>
            </a:r>
            <a:r>
              <a:rPr lang="en-US" dirty="0" smtClean="0">
                <a:solidFill>
                  <a:srgbClr val="7030A0"/>
                </a:solidFill>
                <a:latin typeface="Times New Roman" pitchFamily="18" charset="0"/>
                <a:cs typeface="Times New Roman" pitchFamily="18" charset="0"/>
              </a:rPr>
              <a:t>ISTS &amp; State </a:t>
            </a:r>
            <a:r>
              <a:rPr lang="en-US" dirty="0">
                <a:solidFill>
                  <a:srgbClr val="7030A0"/>
                </a:solidFill>
                <a:latin typeface="Times New Roman" pitchFamily="18" charset="0"/>
                <a:cs typeface="Times New Roman" pitchFamily="18" charset="0"/>
              </a:rPr>
              <a:t>Communication in a region for efficient management</a:t>
            </a:r>
          </a:p>
          <a:p>
            <a:r>
              <a:rPr lang="en-US" dirty="0">
                <a:solidFill>
                  <a:srgbClr val="7030A0"/>
                </a:solidFill>
                <a:latin typeface="Times New Roman" pitchFamily="18" charset="0"/>
                <a:cs typeface="Times New Roman" pitchFamily="18" charset="0"/>
              </a:rPr>
              <a:t>Visibility of all ISTS &amp; State Utility Communication Nodes in single NMS. </a:t>
            </a:r>
          </a:p>
          <a:p>
            <a:r>
              <a:rPr lang="en-US" dirty="0">
                <a:solidFill>
                  <a:srgbClr val="7030A0"/>
                </a:solidFill>
                <a:latin typeface="Times New Roman" pitchFamily="18" charset="0"/>
                <a:cs typeface="Times New Roman" pitchFamily="18" charset="0"/>
              </a:rPr>
              <a:t>State of the Art UNMS with advance features  such as availability calculations, fault report generation for inter-patched network, </a:t>
            </a:r>
            <a:r>
              <a:rPr lang="en-US" dirty="0" err="1" smtClean="0">
                <a:solidFill>
                  <a:srgbClr val="7030A0"/>
                </a:solidFill>
                <a:latin typeface="Times New Roman" pitchFamily="18" charset="0"/>
                <a:cs typeface="Times New Roman" pitchFamily="18" charset="0"/>
              </a:rPr>
              <a:t>centralised</a:t>
            </a:r>
            <a:r>
              <a:rPr lang="en-US" dirty="0" smtClean="0">
                <a:solidFill>
                  <a:srgbClr val="7030A0"/>
                </a:solidFill>
                <a:latin typeface="Times New Roman" pitchFamily="18" charset="0"/>
                <a:cs typeface="Times New Roman" pitchFamily="18" charset="0"/>
              </a:rPr>
              <a:t> configuration, Provisioning, </a:t>
            </a:r>
            <a:r>
              <a:rPr lang="en-IN" dirty="0" smtClean="0">
                <a:solidFill>
                  <a:srgbClr val="7030A0"/>
                </a:solidFill>
                <a:latin typeface="Times New Roman" pitchFamily="18" charset="0"/>
                <a:cs typeface="Times New Roman" pitchFamily="18" charset="0"/>
              </a:rPr>
              <a:t>Quick </a:t>
            </a:r>
            <a:r>
              <a:rPr lang="en-IN" dirty="0">
                <a:solidFill>
                  <a:srgbClr val="7030A0"/>
                </a:solidFill>
                <a:latin typeface="Times New Roman" pitchFamily="18" charset="0"/>
                <a:cs typeface="Times New Roman" pitchFamily="18" charset="0"/>
              </a:rPr>
              <a:t>Fault detection Restoration, Analytics, </a:t>
            </a:r>
            <a:r>
              <a:rPr lang="en-US" dirty="0">
                <a:solidFill>
                  <a:srgbClr val="7030A0"/>
                </a:solidFill>
                <a:latin typeface="Times New Roman" pitchFamily="18" charset="0"/>
                <a:cs typeface="Times New Roman" pitchFamily="18" charset="0"/>
              </a:rPr>
              <a:t>data retention for two calendar years plus the current year for all interfaces in the network etc., to meet challenges  post Communication Regulations scenario. </a:t>
            </a:r>
          </a:p>
          <a:p>
            <a:endParaRPr lang="en-US" dirty="0">
              <a:latin typeface="Times New Roman" pitchFamily="18" charset="0"/>
              <a:cs typeface="Times New Roman" pitchFamily="18" charset="0"/>
            </a:endParaRPr>
          </a:p>
          <a:p>
            <a:pPr marL="0" lvl="0" indent="0">
              <a:buNone/>
            </a:pPr>
            <a:endParaRPr lang="en-GB" dirty="0">
              <a:latin typeface="Times New Roman" pitchFamily="18" charset="0"/>
              <a:cs typeface="Times New Roman" pitchFamily="18" charset="0"/>
            </a:endParaRPr>
          </a:p>
          <a:p>
            <a:pPr marL="0" indent="0">
              <a:buNone/>
            </a:pPr>
            <a:endParaRPr lang="en-US" dirty="0"/>
          </a:p>
        </p:txBody>
      </p:sp>
    </p:spTree>
    <p:extLst>
      <p:ext uri="{BB962C8B-B14F-4D97-AF65-F5344CB8AC3E}">
        <p14:creationId xmlns:p14="http://schemas.microsoft.com/office/powerpoint/2010/main" val="98190626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SG" b="1" u="sng" dirty="0"/>
              <a:t/>
            </a:r>
            <a:br>
              <a:rPr lang="en-SG" b="1" u="sng" dirty="0"/>
            </a:br>
            <a:r>
              <a:rPr lang="en-SG" b="1" u="sng" dirty="0"/>
              <a:t/>
            </a:r>
            <a:br>
              <a:rPr lang="en-SG" b="1" u="sng" dirty="0"/>
            </a:br>
            <a:r>
              <a:rPr lang="en-SG" sz="4000" b="1" dirty="0"/>
              <a:t>U-NMS Project Proposal</a:t>
            </a:r>
            <a:r>
              <a:rPr lang="en-US" sz="4000" dirty="0"/>
              <a:t/>
            </a:r>
            <a:br>
              <a:rPr lang="en-US" sz="4000" dirty="0"/>
            </a:br>
            <a:r>
              <a:rPr lang="en-SG" b="1" dirty="0"/>
              <a:t> </a:t>
            </a:r>
            <a:r>
              <a:rPr lang="en-US" dirty="0"/>
              <a:t/>
            </a:r>
            <a:br>
              <a:rPr lang="en-US" dirty="0"/>
            </a:br>
            <a:endParaRPr lang="en-US" dirty="0"/>
          </a:p>
        </p:txBody>
      </p:sp>
      <p:sp>
        <p:nvSpPr>
          <p:cNvPr id="3" name="Content Placeholder 2"/>
          <p:cNvSpPr>
            <a:spLocks noGrp="1"/>
          </p:cNvSpPr>
          <p:nvPr>
            <p:ph idx="1"/>
          </p:nvPr>
        </p:nvSpPr>
        <p:spPr>
          <a:xfrm>
            <a:off x="548481" y="1600200"/>
            <a:ext cx="9216867" cy="5201920"/>
          </a:xfrm>
        </p:spPr>
        <p:txBody>
          <a:bodyPr>
            <a:normAutofit fontScale="85000" lnSpcReduction="10000"/>
          </a:bodyPr>
          <a:lstStyle/>
          <a:p>
            <a:r>
              <a:rPr lang="en-SG" sz="2000" dirty="0">
                <a:solidFill>
                  <a:srgbClr val="7030A0"/>
                </a:solidFill>
              </a:rPr>
              <a:t>Centralised Network Management </a:t>
            </a:r>
            <a:r>
              <a:rPr lang="en-SG" sz="2000" dirty="0" smtClean="0">
                <a:solidFill>
                  <a:srgbClr val="7030A0"/>
                </a:solidFill>
              </a:rPr>
              <a:t>System for  </a:t>
            </a:r>
            <a:r>
              <a:rPr lang="en-SG" sz="2000" dirty="0">
                <a:solidFill>
                  <a:srgbClr val="7030A0"/>
                </a:solidFill>
              </a:rPr>
              <a:t>National, Regional and State Level Communication Networks to be taken up in unified manner for effective management of Communication System.</a:t>
            </a:r>
          </a:p>
          <a:p>
            <a:endParaRPr lang="en-SG" sz="2000" dirty="0"/>
          </a:p>
          <a:p>
            <a:r>
              <a:rPr lang="en-SG" sz="2000" dirty="0">
                <a:solidFill>
                  <a:srgbClr val="FF0000"/>
                </a:solidFill>
              </a:rPr>
              <a:t>Configuration consisting Application Servers, Work Stations, VPS, Web Server, Fire Wall and required Peripherals for Regional and National </a:t>
            </a:r>
            <a:r>
              <a:rPr lang="en-SG" sz="2000" dirty="0" smtClean="0">
                <a:solidFill>
                  <a:srgbClr val="FF0000"/>
                </a:solidFill>
              </a:rPr>
              <a:t>(and EMS/ NMS Server as required)</a:t>
            </a:r>
            <a:endParaRPr lang="en-SG" sz="2000" dirty="0">
              <a:solidFill>
                <a:srgbClr val="FF0000"/>
              </a:solidFill>
            </a:endParaRPr>
          </a:p>
          <a:p>
            <a:endParaRPr lang="en-US" sz="2000" dirty="0"/>
          </a:p>
          <a:p>
            <a:r>
              <a:rPr lang="en-SG" sz="2000" dirty="0">
                <a:solidFill>
                  <a:srgbClr val="7030A0"/>
                </a:solidFill>
              </a:rPr>
              <a:t>Workstation based Control Centre at </a:t>
            </a:r>
            <a:r>
              <a:rPr lang="en-SG" sz="2000" dirty="0" smtClean="0">
                <a:solidFill>
                  <a:srgbClr val="7030A0"/>
                </a:solidFill>
              </a:rPr>
              <a:t>State level </a:t>
            </a:r>
            <a:r>
              <a:rPr lang="en-SG" sz="2000" dirty="0">
                <a:solidFill>
                  <a:srgbClr val="7030A0"/>
                </a:solidFill>
              </a:rPr>
              <a:t>with </a:t>
            </a:r>
            <a:r>
              <a:rPr lang="en-SG" sz="2000" dirty="0" smtClean="0">
                <a:solidFill>
                  <a:srgbClr val="7030A0"/>
                </a:solidFill>
              </a:rPr>
              <a:t>VPS/ TV Screen </a:t>
            </a:r>
            <a:r>
              <a:rPr lang="en-SG" sz="2000" dirty="0">
                <a:solidFill>
                  <a:srgbClr val="7030A0"/>
                </a:solidFill>
              </a:rPr>
              <a:t>and peripherals</a:t>
            </a:r>
          </a:p>
          <a:p>
            <a:endParaRPr lang="en-US" sz="2000" dirty="0"/>
          </a:p>
          <a:p>
            <a:r>
              <a:rPr lang="en-SG" sz="2000" dirty="0">
                <a:solidFill>
                  <a:srgbClr val="FF0000"/>
                </a:solidFill>
              </a:rPr>
              <a:t>Estimated cost- </a:t>
            </a:r>
            <a:r>
              <a:rPr lang="en-SG" sz="2000" dirty="0" err="1">
                <a:solidFill>
                  <a:srgbClr val="FF0000"/>
                </a:solidFill>
              </a:rPr>
              <a:t>Rs</a:t>
            </a:r>
            <a:r>
              <a:rPr lang="en-SG" sz="2000" dirty="0">
                <a:solidFill>
                  <a:srgbClr val="FF0000"/>
                </a:solidFill>
              </a:rPr>
              <a:t>. 100 </a:t>
            </a:r>
            <a:r>
              <a:rPr lang="en-SG" sz="2000" dirty="0" err="1">
                <a:solidFill>
                  <a:srgbClr val="FF0000"/>
                </a:solidFill>
              </a:rPr>
              <a:t>Crs</a:t>
            </a:r>
            <a:r>
              <a:rPr lang="en-SG" sz="2000" dirty="0">
                <a:solidFill>
                  <a:srgbClr val="FF0000"/>
                </a:solidFill>
              </a:rPr>
              <a:t>. for S</a:t>
            </a:r>
            <a:r>
              <a:rPr lang="en-SG" sz="2000" dirty="0" smtClean="0">
                <a:solidFill>
                  <a:srgbClr val="FF0000"/>
                </a:solidFill>
              </a:rPr>
              <a:t>R  </a:t>
            </a:r>
            <a:r>
              <a:rPr lang="en-SG" sz="2000" dirty="0">
                <a:solidFill>
                  <a:srgbClr val="FF0000"/>
                </a:solidFill>
              </a:rPr>
              <a:t>and Rs 600 Crs for all regions including National (excluding AMC cost and Civil Works) </a:t>
            </a:r>
          </a:p>
          <a:p>
            <a:endParaRPr lang="en-SG" sz="2000" dirty="0"/>
          </a:p>
          <a:p>
            <a:r>
              <a:rPr lang="en-SG" sz="2000" dirty="0">
                <a:solidFill>
                  <a:srgbClr val="7030A0"/>
                </a:solidFill>
              </a:rPr>
              <a:t>Implementation Schedule:  24 Months</a:t>
            </a:r>
            <a:r>
              <a:rPr lang="en-SG" sz="2000" b="1" dirty="0">
                <a:solidFill>
                  <a:srgbClr val="7030A0"/>
                </a:solidFill>
              </a:rPr>
              <a:t> </a:t>
            </a:r>
            <a:r>
              <a:rPr lang="en-SG" sz="2000" dirty="0">
                <a:solidFill>
                  <a:srgbClr val="7030A0"/>
                </a:solidFill>
              </a:rPr>
              <a:t>from date of Investment Approval </a:t>
            </a:r>
            <a:endParaRPr lang="en-US" sz="2000" dirty="0">
              <a:solidFill>
                <a:srgbClr val="7030A0"/>
              </a:solidFill>
            </a:endParaRPr>
          </a:p>
          <a:p>
            <a:pPr marL="0" indent="0">
              <a:buNone/>
            </a:pPr>
            <a:r>
              <a:rPr lang="en-SG" sz="2000" dirty="0"/>
              <a:t> </a:t>
            </a:r>
            <a:endParaRPr lang="en-US" sz="2000" dirty="0"/>
          </a:p>
          <a:p>
            <a:pPr marL="0" indent="0">
              <a:buNone/>
            </a:pPr>
            <a:r>
              <a:rPr lang="en-SG" sz="2000" dirty="0"/>
              <a:t>        </a:t>
            </a:r>
            <a:r>
              <a:rPr lang="en-SG" sz="2000" dirty="0">
                <a:solidFill>
                  <a:srgbClr val="FF0000"/>
                </a:solidFill>
              </a:rPr>
              <a:t>The scheme shall be implemented by POWERGRID on tariff route basis and  </a:t>
            </a:r>
          </a:p>
          <a:p>
            <a:pPr marL="0" indent="0">
              <a:buNone/>
            </a:pPr>
            <a:r>
              <a:rPr lang="en-SG" sz="2000" dirty="0">
                <a:solidFill>
                  <a:srgbClr val="FF0000"/>
                </a:solidFill>
              </a:rPr>
              <a:t>        investment to be recovered as per CERC notification.</a:t>
            </a:r>
            <a:endParaRPr lang="en-US" sz="2000" dirty="0">
              <a:solidFill>
                <a:srgbClr val="FF0000"/>
              </a:solidFill>
            </a:endParaRPr>
          </a:p>
          <a:p>
            <a:pPr marL="0" indent="0">
              <a:buNone/>
            </a:pPr>
            <a:r>
              <a:rPr lang="en-SG" sz="2000" dirty="0"/>
              <a:t> </a:t>
            </a:r>
            <a:endParaRPr lang="en-US" sz="2000" dirty="0"/>
          </a:p>
          <a:p>
            <a:pPr marL="0" indent="0">
              <a:buNone/>
            </a:pPr>
            <a:r>
              <a:rPr lang="en-US" sz="2000" dirty="0"/>
              <a:t>        </a:t>
            </a:r>
            <a:r>
              <a:rPr lang="en-SG" sz="2000" dirty="0">
                <a:solidFill>
                  <a:srgbClr val="7030A0"/>
                </a:solidFill>
              </a:rPr>
              <a:t>Members may deliberate the scheme for consideration of approval. </a:t>
            </a:r>
            <a:endParaRPr lang="en-US" sz="2000" dirty="0">
              <a:solidFill>
                <a:srgbClr val="7030A0"/>
              </a:solidFill>
            </a:endParaRPr>
          </a:p>
          <a:p>
            <a:pPr marL="0" indent="0">
              <a:buNone/>
            </a:pPr>
            <a:endParaRPr lang="en-US" sz="2000" dirty="0"/>
          </a:p>
        </p:txBody>
      </p:sp>
    </p:spTree>
    <p:extLst>
      <p:ext uri="{BB962C8B-B14F-4D97-AF65-F5344CB8AC3E}">
        <p14:creationId xmlns:p14="http://schemas.microsoft.com/office/powerpoint/2010/main" val="401238319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dirty="0"/>
              <a:t>Communication Regulation 2017…..</a:t>
            </a:r>
            <a:endParaRPr lang="en-US" dirty="0"/>
          </a:p>
        </p:txBody>
      </p:sp>
      <p:sp>
        <p:nvSpPr>
          <p:cNvPr id="3" name="Content Placeholder 2"/>
          <p:cNvSpPr>
            <a:spLocks noGrp="1"/>
          </p:cNvSpPr>
          <p:nvPr>
            <p:ph idx="1"/>
          </p:nvPr>
        </p:nvSpPr>
        <p:spPr>
          <a:xfrm>
            <a:off x="512048" y="1524000"/>
            <a:ext cx="9216867" cy="5384800"/>
          </a:xfrm>
        </p:spPr>
        <p:txBody>
          <a:bodyPr>
            <a:normAutofit fontScale="55000" lnSpcReduction="20000"/>
          </a:bodyPr>
          <a:lstStyle/>
          <a:p>
            <a:pPr marL="0" indent="0">
              <a:buNone/>
            </a:pPr>
            <a:r>
              <a:rPr lang="en-GB" dirty="0"/>
              <a:t>Quote:</a:t>
            </a:r>
            <a:endParaRPr lang="en-US" dirty="0"/>
          </a:p>
          <a:p>
            <a:pPr marL="0" indent="0">
              <a:buNone/>
            </a:pPr>
            <a:r>
              <a:rPr lang="en-GB" dirty="0"/>
              <a:t>….</a:t>
            </a:r>
            <a:endParaRPr lang="en-US" dirty="0"/>
          </a:p>
          <a:p>
            <a:pPr marL="0" indent="0">
              <a:buNone/>
            </a:pPr>
            <a:r>
              <a:rPr lang="en-GB" b="1" dirty="0"/>
              <a:t>4. OBJECTIVE:</a:t>
            </a:r>
            <a:endParaRPr lang="en-US" dirty="0"/>
          </a:p>
          <a:p>
            <a:pPr marL="0" indent="0">
              <a:buNone/>
            </a:pPr>
            <a:r>
              <a:rPr lang="en-GB" dirty="0"/>
              <a:t>These regulations provide for planning, implementation, operation and maintenance and up-gradation of reliable communication system for all communication requirements including exchange of data for integrated operation of National Grid.</a:t>
            </a:r>
            <a:endParaRPr lang="en-US" dirty="0"/>
          </a:p>
          <a:p>
            <a:pPr marL="0" indent="0">
              <a:buNone/>
            </a:pPr>
            <a:r>
              <a:rPr lang="en-GB" b="1" dirty="0"/>
              <a:t>5. SCOPE and APPLICABILITY:</a:t>
            </a:r>
            <a:endParaRPr lang="en-US" dirty="0"/>
          </a:p>
          <a:p>
            <a:pPr marL="0" indent="0">
              <a:buNone/>
            </a:pPr>
            <a:r>
              <a:rPr lang="en-GB" dirty="0"/>
              <a:t>(i) These regulations shall apply to the communication infrastructure to be used for data communication and </a:t>
            </a:r>
            <a:r>
              <a:rPr lang="en-GB" dirty="0" err="1"/>
              <a:t>tele</a:t>
            </a:r>
            <a:r>
              <a:rPr lang="en-GB" dirty="0"/>
              <a:t> -protection for the power system at National, Regional and inter-State level and shall </a:t>
            </a:r>
            <a:r>
              <a:rPr lang="en-GB" b="1" dirty="0"/>
              <a:t>also include the power system at the State level till appropriate regulation on Communication is framed by the respective State Electricity Regulatory Commissions</a:t>
            </a:r>
            <a:r>
              <a:rPr lang="en-GB" dirty="0"/>
              <a:t>.</a:t>
            </a:r>
            <a:endParaRPr lang="en-US" dirty="0"/>
          </a:p>
          <a:p>
            <a:pPr marL="0" indent="0">
              <a:buNone/>
            </a:pPr>
            <a:r>
              <a:rPr lang="en-GB" dirty="0"/>
              <a:t> </a:t>
            </a:r>
            <a:endParaRPr lang="en-US" dirty="0"/>
          </a:p>
          <a:p>
            <a:pPr marL="0" indent="0">
              <a:buNone/>
            </a:pPr>
            <a:r>
              <a:rPr lang="en-GB" dirty="0"/>
              <a:t>(ii) All Users, SLDCs, RLDCs, NLDC, CEA, CTU, STUs, RPCs, REMC, FSP and Power</a:t>
            </a:r>
            <a:endParaRPr lang="en-US" dirty="0"/>
          </a:p>
          <a:p>
            <a:pPr marL="0" indent="0">
              <a:buNone/>
            </a:pPr>
            <a:r>
              <a:rPr lang="en-GB" dirty="0"/>
              <a:t>Exchanges shall abide by the principles and procedure as applicable to them in accordance with these regulations.</a:t>
            </a:r>
            <a:endParaRPr lang="en-US" dirty="0"/>
          </a:p>
          <a:p>
            <a:pPr marL="0" indent="0">
              <a:buNone/>
            </a:pPr>
            <a:r>
              <a:rPr lang="en-GB" dirty="0"/>
              <a:t> </a:t>
            </a:r>
            <a:endParaRPr lang="en-US" dirty="0"/>
          </a:p>
          <a:p>
            <a:pPr marL="0" indent="0">
              <a:buNone/>
            </a:pPr>
            <a:r>
              <a:rPr lang="en-GB" b="1" dirty="0"/>
              <a:t>6. NODAL AGENCY:</a:t>
            </a:r>
            <a:endParaRPr lang="en-US" dirty="0"/>
          </a:p>
          <a:p>
            <a:pPr marL="0" indent="0">
              <a:buNone/>
            </a:pPr>
            <a:r>
              <a:rPr lang="en-GB" dirty="0"/>
              <a:t>(i) The nodal agency for planning, and coordination for development of communication system for inter-State transmission system user shall be the </a:t>
            </a:r>
            <a:r>
              <a:rPr lang="en-GB" b="1" dirty="0"/>
              <a:t>Central Transmission Utility</a:t>
            </a:r>
            <a:r>
              <a:rPr lang="en-GB" dirty="0"/>
              <a:t>.</a:t>
            </a:r>
            <a:endParaRPr lang="en-US" dirty="0"/>
          </a:p>
          <a:p>
            <a:pPr marL="0" indent="0">
              <a:buNone/>
            </a:pPr>
            <a:r>
              <a:rPr lang="en-GB" dirty="0"/>
              <a:t> </a:t>
            </a:r>
            <a:endParaRPr lang="en-US" dirty="0"/>
          </a:p>
          <a:p>
            <a:pPr marL="0" indent="0">
              <a:buNone/>
            </a:pPr>
            <a:r>
              <a:rPr lang="en-GB" dirty="0"/>
              <a:t>(ii) The nodal agency for planning, and coordination for development of communication system for intra - State transmission system user shall be the </a:t>
            </a:r>
            <a:r>
              <a:rPr lang="en-GB" b="1" dirty="0"/>
              <a:t>State Transmission Utility.</a:t>
            </a:r>
            <a:endParaRPr lang="en-US" dirty="0"/>
          </a:p>
          <a:p>
            <a:pPr marL="0" indent="0">
              <a:buNone/>
            </a:pPr>
            <a:r>
              <a:rPr lang="en-GB" b="1" dirty="0"/>
              <a:t> </a:t>
            </a:r>
            <a:endParaRPr lang="en-US" dirty="0"/>
          </a:p>
          <a:p>
            <a:pPr marL="0" indent="0">
              <a:buNone/>
            </a:pPr>
            <a:r>
              <a:rPr lang="en-GB" dirty="0"/>
              <a:t>(vii) CTU shall be the Nodal Agency for supervision of communication system in respect of inter-State communication system and will implement centralized supervision for quick fault detection and restoration.</a:t>
            </a:r>
            <a:endParaRPr lang="en-US" dirty="0"/>
          </a:p>
          <a:p>
            <a:pPr marL="0" indent="0">
              <a:buNone/>
            </a:pPr>
            <a:r>
              <a:rPr lang="en-GB" dirty="0"/>
              <a:t>…..</a:t>
            </a:r>
            <a:endParaRPr lang="en-US" dirty="0"/>
          </a:p>
          <a:p>
            <a:pPr marL="0" indent="0">
              <a:buNone/>
            </a:pPr>
            <a:r>
              <a:rPr lang="en-GB" dirty="0"/>
              <a:t>Unquote</a:t>
            </a:r>
            <a:endParaRPr lang="en-US" dirty="0"/>
          </a:p>
          <a:p>
            <a:endParaRPr lang="en-US" dirty="0"/>
          </a:p>
        </p:txBody>
      </p:sp>
    </p:spTree>
    <p:extLst>
      <p:ext uri="{BB962C8B-B14F-4D97-AF65-F5344CB8AC3E}">
        <p14:creationId xmlns:p14="http://schemas.microsoft.com/office/powerpoint/2010/main" val="805242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053" name="TextBox 80"/>
          <p:cNvSpPr txBox="1">
            <a:spLocks noChangeArrowheads="1"/>
          </p:cNvSpPr>
          <p:nvPr/>
        </p:nvSpPr>
        <p:spPr bwMode="auto">
          <a:xfrm>
            <a:off x="-1" y="76200"/>
            <a:ext cx="10240963"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900">
                <a:solidFill>
                  <a:schemeClr val="tx1"/>
                </a:solidFill>
                <a:latin typeface="Arial" charset="0"/>
                <a:cs typeface="Arial" charset="0"/>
              </a:defRPr>
            </a:lvl1pPr>
            <a:lvl2pPr marL="742950" indent="-285750">
              <a:defRPr sz="1900">
                <a:solidFill>
                  <a:schemeClr val="tx1"/>
                </a:solidFill>
                <a:latin typeface="Arial" charset="0"/>
                <a:cs typeface="Arial" charset="0"/>
              </a:defRPr>
            </a:lvl2pPr>
            <a:lvl3pPr marL="1143000" indent="-228600">
              <a:defRPr sz="1900">
                <a:solidFill>
                  <a:schemeClr val="tx1"/>
                </a:solidFill>
                <a:latin typeface="Arial" charset="0"/>
                <a:cs typeface="Arial" charset="0"/>
              </a:defRPr>
            </a:lvl3pPr>
            <a:lvl4pPr marL="1600200" indent="-228600">
              <a:defRPr sz="1900">
                <a:solidFill>
                  <a:schemeClr val="tx1"/>
                </a:solidFill>
                <a:latin typeface="Arial" charset="0"/>
                <a:cs typeface="Arial" charset="0"/>
              </a:defRPr>
            </a:lvl4pPr>
            <a:lvl5pPr marL="2057400" indent="-228600">
              <a:defRPr sz="1900">
                <a:solidFill>
                  <a:schemeClr val="tx1"/>
                </a:solidFill>
                <a:latin typeface="Arial" charset="0"/>
                <a:cs typeface="Arial" charset="0"/>
              </a:defRPr>
            </a:lvl5pPr>
            <a:lvl6pPr marL="2514600" indent="-228600" eaLnBrk="0" fontAlgn="base" hangingPunct="0">
              <a:spcBef>
                <a:spcPct val="0"/>
              </a:spcBef>
              <a:spcAft>
                <a:spcPct val="0"/>
              </a:spcAft>
              <a:defRPr sz="1900">
                <a:solidFill>
                  <a:schemeClr val="tx1"/>
                </a:solidFill>
                <a:latin typeface="Arial" charset="0"/>
                <a:cs typeface="Arial" charset="0"/>
              </a:defRPr>
            </a:lvl6pPr>
            <a:lvl7pPr marL="2971800" indent="-228600" eaLnBrk="0" fontAlgn="base" hangingPunct="0">
              <a:spcBef>
                <a:spcPct val="0"/>
              </a:spcBef>
              <a:spcAft>
                <a:spcPct val="0"/>
              </a:spcAft>
              <a:defRPr sz="1900">
                <a:solidFill>
                  <a:schemeClr val="tx1"/>
                </a:solidFill>
                <a:latin typeface="Arial" charset="0"/>
                <a:cs typeface="Arial" charset="0"/>
              </a:defRPr>
            </a:lvl7pPr>
            <a:lvl8pPr marL="3429000" indent="-228600" eaLnBrk="0" fontAlgn="base" hangingPunct="0">
              <a:spcBef>
                <a:spcPct val="0"/>
              </a:spcBef>
              <a:spcAft>
                <a:spcPct val="0"/>
              </a:spcAft>
              <a:defRPr sz="1900">
                <a:solidFill>
                  <a:schemeClr val="tx1"/>
                </a:solidFill>
                <a:latin typeface="Arial" charset="0"/>
                <a:cs typeface="Arial" charset="0"/>
              </a:defRPr>
            </a:lvl8pPr>
            <a:lvl9pPr marL="3886200" indent="-228600" eaLnBrk="0" fontAlgn="base" hangingPunct="0">
              <a:spcBef>
                <a:spcPct val="0"/>
              </a:spcBef>
              <a:spcAft>
                <a:spcPct val="0"/>
              </a:spcAft>
              <a:defRPr sz="1900">
                <a:solidFill>
                  <a:schemeClr val="tx1"/>
                </a:solidFill>
                <a:latin typeface="Arial" charset="0"/>
                <a:cs typeface="Arial" charset="0"/>
              </a:defRPr>
            </a:lvl9pPr>
          </a:lstStyle>
          <a:p>
            <a:pPr algn="ctr"/>
            <a:r>
              <a:rPr lang="en-IN" sz="1400" b="1" u="sng" dirty="0">
                <a:latin typeface="Times New Roman" pitchFamily="18" charset="0"/>
                <a:cs typeface="Times New Roman" pitchFamily="18" charset="0"/>
              </a:rPr>
              <a:t>Centralised Supervision for Communication System  </a:t>
            </a:r>
          </a:p>
          <a:p>
            <a:pPr algn="ctr"/>
            <a:endParaRPr lang="en-IN" sz="1400" b="1" u="sng" dirty="0">
              <a:latin typeface="Times New Roman" pitchFamily="18" charset="0"/>
              <a:cs typeface="Times New Roman" pitchFamily="18" charset="0"/>
            </a:endParaRPr>
          </a:p>
          <a:p>
            <a:pPr algn="ctr"/>
            <a:r>
              <a:rPr lang="en-IN" sz="1400" b="1" dirty="0">
                <a:effectLst>
                  <a:outerShdw blurRad="38100" dist="38100" dir="2700000" algn="tl">
                    <a:srgbClr val="000000">
                      <a:alpha val="43137"/>
                    </a:srgbClr>
                  </a:outerShdw>
                </a:effectLst>
                <a:latin typeface="Times New Roman" pitchFamily="18" charset="0"/>
                <a:cs typeface="Times New Roman" pitchFamily="18" charset="0"/>
              </a:rPr>
              <a:t>                                       </a:t>
            </a:r>
          </a:p>
          <a:p>
            <a:pPr algn="ctr"/>
            <a:r>
              <a:rPr lang="en-IN" sz="1400" b="1" dirty="0">
                <a:latin typeface="Times New Roman" pitchFamily="18" charset="0"/>
                <a:cs typeface="Times New Roman" pitchFamily="18" charset="0"/>
              </a:rPr>
              <a:t>Typical  Function of U-NMS</a:t>
            </a:r>
            <a:endParaRPr lang="en-US" sz="1400" b="1" dirty="0">
              <a:latin typeface="Times New Roman" pitchFamily="18" charset="0"/>
              <a:cs typeface="Times New Roman" pitchFamily="18" charset="0"/>
            </a:endParaRPr>
          </a:p>
        </p:txBody>
      </p:sp>
      <p:sp>
        <p:nvSpPr>
          <p:cNvPr id="2" name="TextBox 1"/>
          <p:cNvSpPr txBox="1"/>
          <p:nvPr/>
        </p:nvSpPr>
        <p:spPr>
          <a:xfrm>
            <a:off x="646201" y="1066800"/>
            <a:ext cx="9296400" cy="6232475"/>
          </a:xfrm>
          <a:prstGeom prst="rect">
            <a:avLst/>
          </a:prstGeom>
          <a:noFill/>
        </p:spPr>
        <p:txBody>
          <a:bodyPr wrap="square" rtlCol="0">
            <a:spAutoFit/>
          </a:bodyPr>
          <a:lstStyle/>
          <a:p>
            <a:r>
              <a:rPr lang="en-US" dirty="0">
                <a:latin typeface="Times New Roman" pitchFamily="18" charset="0"/>
                <a:cs typeface="Times New Roman" pitchFamily="18" charset="0"/>
              </a:rPr>
              <a:t>The main goals of U-NMS shall be as follows:-</a:t>
            </a:r>
          </a:p>
          <a:p>
            <a:r>
              <a:rPr lang="en-US" dirty="0">
                <a:latin typeface="Times New Roman" pitchFamily="18" charset="0"/>
                <a:cs typeface="Times New Roman" pitchFamily="18" charset="0"/>
              </a:rPr>
              <a:t> </a:t>
            </a:r>
          </a:p>
          <a:p>
            <a:pPr marL="342900" lvl="0" indent="-342900" fontAlgn="auto">
              <a:buAutoNum type="alphaLcParenR"/>
            </a:pPr>
            <a:r>
              <a:rPr lang="en-US" dirty="0">
                <a:latin typeface="Times New Roman" pitchFamily="18" charset="0"/>
                <a:cs typeface="Times New Roman" pitchFamily="18" charset="0"/>
              </a:rPr>
              <a:t>Provide the point of integration across multi-vendor, multi technology network equipment and network management systems.</a:t>
            </a:r>
          </a:p>
          <a:p>
            <a:pPr marL="342900" lvl="0" indent="-342900" fontAlgn="auto">
              <a:buAutoNum type="alphaLcParenR"/>
            </a:pPr>
            <a:r>
              <a:rPr lang="en-US" dirty="0">
                <a:latin typeface="Times New Roman" pitchFamily="18" charset="0"/>
                <a:cs typeface="Times New Roman" pitchFamily="18" charset="0"/>
              </a:rPr>
              <a:t>Provide an end-to-end view of services and service performance (quality), and an end-to-end view of the bearer circuits that carry services.</a:t>
            </a:r>
          </a:p>
          <a:p>
            <a:pPr marL="342900" lvl="0" indent="-342900" fontAlgn="auto">
              <a:buAutoNum type="alphaLcParenR"/>
            </a:pPr>
            <a:r>
              <a:rPr lang="en-US" dirty="0">
                <a:latin typeface="Times New Roman" pitchFamily="18" charset="0"/>
                <a:cs typeface="Times New Roman" pitchFamily="18" charset="0"/>
              </a:rPr>
              <a:t>Provide Auto discovery and Rediscovery of network elements and its subsystems, like hardware inventory, ports, protection and topological links and circuits.</a:t>
            </a:r>
          </a:p>
          <a:p>
            <a:pPr marL="342900" lvl="0" indent="-342900" fontAlgn="auto">
              <a:buAutoNum type="alphaLcParenR"/>
            </a:pPr>
            <a:r>
              <a:rPr lang="en-US" dirty="0">
                <a:latin typeface="Times New Roman" pitchFamily="18" charset="0"/>
                <a:cs typeface="Times New Roman" pitchFamily="18" charset="0"/>
              </a:rPr>
              <a:t>Provide Graphical representation of topology of nodes and links.</a:t>
            </a:r>
          </a:p>
          <a:p>
            <a:pPr marL="342900" lvl="0" indent="-342900" fontAlgn="auto">
              <a:buAutoNum type="alphaLcParenR"/>
            </a:pPr>
            <a:r>
              <a:rPr lang="en-US" dirty="0">
                <a:latin typeface="Times New Roman" pitchFamily="18" charset="0"/>
                <a:cs typeface="Times New Roman" pitchFamily="18" charset="0"/>
              </a:rPr>
              <a:t>Provide creation of resource inventory of physical and logical network components.</a:t>
            </a:r>
          </a:p>
          <a:p>
            <a:pPr marL="342900" lvl="0" indent="-342900" fontAlgn="auto">
              <a:buAutoNum type="alphaLcParenR"/>
            </a:pPr>
            <a:r>
              <a:rPr lang="en-US" dirty="0">
                <a:latin typeface="Times New Roman" pitchFamily="18" charset="0"/>
                <a:cs typeface="Times New Roman" pitchFamily="18" charset="0"/>
              </a:rPr>
              <a:t>Provide creation of service inventory of circuits.</a:t>
            </a:r>
          </a:p>
          <a:p>
            <a:pPr marL="342900" lvl="0" indent="-342900" fontAlgn="auto">
              <a:buAutoNum type="alphaLcParenR"/>
            </a:pPr>
            <a:r>
              <a:rPr lang="en-US" dirty="0">
                <a:latin typeface="Times New Roman" pitchFamily="18" charset="0"/>
                <a:cs typeface="Times New Roman" pitchFamily="18" charset="0"/>
              </a:rPr>
              <a:t>Provide detection of addition/deletion in the network and reconciliation of network with inventory data.</a:t>
            </a:r>
          </a:p>
          <a:p>
            <a:pPr marL="342900" lvl="0" indent="-342900" fontAlgn="auto">
              <a:buAutoNum type="alphaLcParenR"/>
            </a:pPr>
            <a:r>
              <a:rPr lang="en-US" dirty="0">
                <a:latin typeface="Times New Roman" pitchFamily="18" charset="0"/>
                <a:cs typeface="Times New Roman" pitchFamily="18" charset="0"/>
              </a:rPr>
              <a:t>Provide facility for end to end provisioning of bandwidth centrally.</a:t>
            </a:r>
          </a:p>
          <a:p>
            <a:pPr marL="342900" lvl="0" indent="-342900" fontAlgn="auto">
              <a:buAutoNum type="alphaLcParenR"/>
            </a:pPr>
            <a:r>
              <a:rPr lang="en-US" dirty="0">
                <a:latin typeface="Times New Roman" pitchFamily="18" charset="0"/>
                <a:cs typeface="Times New Roman" pitchFamily="18" charset="0"/>
              </a:rPr>
              <a:t>Enable fast fault resolution and reduced restoration times through accurate fault localization and notifications to the appropriate repair centers.</a:t>
            </a:r>
          </a:p>
          <a:p>
            <a:pPr marL="342900" lvl="0" indent="-342900" fontAlgn="auto">
              <a:buAutoNum type="alphaLcParenR"/>
            </a:pPr>
            <a:r>
              <a:rPr lang="en-US" dirty="0">
                <a:latin typeface="Times New Roman" pitchFamily="18" charset="0"/>
                <a:cs typeface="Times New Roman" pitchFamily="18" charset="0"/>
              </a:rPr>
              <a:t>Enable proactive maintenance and customer support through detecting early signs of impending equipment failures and service faults.</a:t>
            </a:r>
          </a:p>
          <a:p>
            <a:pPr marL="342900" lvl="0" indent="-342900" fontAlgn="auto">
              <a:buAutoNum type="alphaLcParenR"/>
            </a:pPr>
            <a:r>
              <a:rPr lang="en-US" dirty="0">
                <a:latin typeface="Times New Roman" pitchFamily="18" charset="0"/>
                <a:cs typeface="Times New Roman" pitchFamily="18" charset="0"/>
              </a:rPr>
              <a:t>Provide accurate, near-real-time service- and network-status information.</a:t>
            </a:r>
          </a:p>
          <a:p>
            <a:pPr marL="342900" lvl="0" indent="-342900" fontAlgn="auto">
              <a:buAutoNum type="alphaLcParenR"/>
            </a:pPr>
            <a:r>
              <a:rPr lang="en-US" dirty="0">
                <a:latin typeface="Times New Roman" pitchFamily="18" charset="0"/>
                <a:cs typeface="Times New Roman" pitchFamily="18" charset="0"/>
              </a:rPr>
              <a:t>Provide information for long distance network (bandwidth) availability.</a:t>
            </a:r>
          </a:p>
          <a:p>
            <a:pPr marL="342900" lvl="0" indent="-342900" fontAlgn="auto">
              <a:buAutoNum type="alphaLcParenR"/>
            </a:pPr>
            <a:r>
              <a:rPr lang="en-US" dirty="0">
                <a:latin typeface="Times New Roman" pitchFamily="18" charset="0"/>
                <a:cs typeface="Times New Roman" pitchFamily="18" charset="0"/>
              </a:rPr>
              <a:t>Automatically protect long distance traffic depending on priority.</a:t>
            </a:r>
          </a:p>
        </p:txBody>
      </p:sp>
    </p:spTree>
    <p:extLst>
      <p:ext uri="{BB962C8B-B14F-4D97-AF65-F5344CB8AC3E}">
        <p14:creationId xmlns:p14="http://schemas.microsoft.com/office/powerpoint/2010/main" val="26379451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053" name="TextBox 80"/>
          <p:cNvSpPr txBox="1">
            <a:spLocks noChangeArrowheads="1"/>
          </p:cNvSpPr>
          <p:nvPr/>
        </p:nvSpPr>
        <p:spPr bwMode="auto">
          <a:xfrm>
            <a:off x="-1" y="76200"/>
            <a:ext cx="10240963"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900">
                <a:solidFill>
                  <a:schemeClr val="tx1"/>
                </a:solidFill>
                <a:latin typeface="Arial" charset="0"/>
                <a:cs typeface="Arial" charset="0"/>
              </a:defRPr>
            </a:lvl1pPr>
            <a:lvl2pPr marL="742950" indent="-285750">
              <a:defRPr sz="1900">
                <a:solidFill>
                  <a:schemeClr val="tx1"/>
                </a:solidFill>
                <a:latin typeface="Arial" charset="0"/>
                <a:cs typeface="Arial" charset="0"/>
              </a:defRPr>
            </a:lvl2pPr>
            <a:lvl3pPr marL="1143000" indent="-228600">
              <a:defRPr sz="1900">
                <a:solidFill>
                  <a:schemeClr val="tx1"/>
                </a:solidFill>
                <a:latin typeface="Arial" charset="0"/>
                <a:cs typeface="Arial" charset="0"/>
              </a:defRPr>
            </a:lvl3pPr>
            <a:lvl4pPr marL="1600200" indent="-228600">
              <a:defRPr sz="1900">
                <a:solidFill>
                  <a:schemeClr val="tx1"/>
                </a:solidFill>
                <a:latin typeface="Arial" charset="0"/>
                <a:cs typeface="Arial" charset="0"/>
              </a:defRPr>
            </a:lvl4pPr>
            <a:lvl5pPr marL="2057400" indent="-228600">
              <a:defRPr sz="1900">
                <a:solidFill>
                  <a:schemeClr val="tx1"/>
                </a:solidFill>
                <a:latin typeface="Arial" charset="0"/>
                <a:cs typeface="Arial" charset="0"/>
              </a:defRPr>
            </a:lvl5pPr>
            <a:lvl6pPr marL="2514600" indent="-228600" eaLnBrk="0" fontAlgn="base" hangingPunct="0">
              <a:spcBef>
                <a:spcPct val="0"/>
              </a:spcBef>
              <a:spcAft>
                <a:spcPct val="0"/>
              </a:spcAft>
              <a:defRPr sz="1900">
                <a:solidFill>
                  <a:schemeClr val="tx1"/>
                </a:solidFill>
                <a:latin typeface="Arial" charset="0"/>
                <a:cs typeface="Arial" charset="0"/>
              </a:defRPr>
            </a:lvl6pPr>
            <a:lvl7pPr marL="2971800" indent="-228600" eaLnBrk="0" fontAlgn="base" hangingPunct="0">
              <a:spcBef>
                <a:spcPct val="0"/>
              </a:spcBef>
              <a:spcAft>
                <a:spcPct val="0"/>
              </a:spcAft>
              <a:defRPr sz="1900">
                <a:solidFill>
                  <a:schemeClr val="tx1"/>
                </a:solidFill>
                <a:latin typeface="Arial" charset="0"/>
                <a:cs typeface="Arial" charset="0"/>
              </a:defRPr>
            </a:lvl7pPr>
            <a:lvl8pPr marL="3429000" indent="-228600" eaLnBrk="0" fontAlgn="base" hangingPunct="0">
              <a:spcBef>
                <a:spcPct val="0"/>
              </a:spcBef>
              <a:spcAft>
                <a:spcPct val="0"/>
              </a:spcAft>
              <a:defRPr sz="1900">
                <a:solidFill>
                  <a:schemeClr val="tx1"/>
                </a:solidFill>
                <a:latin typeface="Arial" charset="0"/>
                <a:cs typeface="Arial" charset="0"/>
              </a:defRPr>
            </a:lvl8pPr>
            <a:lvl9pPr marL="3886200" indent="-228600" eaLnBrk="0" fontAlgn="base" hangingPunct="0">
              <a:spcBef>
                <a:spcPct val="0"/>
              </a:spcBef>
              <a:spcAft>
                <a:spcPct val="0"/>
              </a:spcAft>
              <a:defRPr sz="1900">
                <a:solidFill>
                  <a:schemeClr val="tx1"/>
                </a:solidFill>
                <a:latin typeface="Arial" charset="0"/>
                <a:cs typeface="Arial" charset="0"/>
              </a:defRPr>
            </a:lvl9pPr>
          </a:lstStyle>
          <a:p>
            <a:pPr algn="ctr"/>
            <a:r>
              <a:rPr lang="en-IN" sz="1400" b="1" u="sng" dirty="0">
                <a:latin typeface="Times New Roman" pitchFamily="18" charset="0"/>
                <a:cs typeface="Times New Roman" pitchFamily="18" charset="0"/>
              </a:rPr>
              <a:t>Centralised Supervision for Communication System</a:t>
            </a:r>
          </a:p>
          <a:p>
            <a:pPr algn="ctr"/>
            <a:endParaRPr lang="en-IN" sz="1400" b="1" u="sng" dirty="0">
              <a:latin typeface="Times New Roman" pitchFamily="18" charset="0"/>
              <a:cs typeface="Times New Roman" pitchFamily="18" charset="0"/>
            </a:endParaRPr>
          </a:p>
          <a:p>
            <a:pPr algn="ctr"/>
            <a:r>
              <a:rPr lang="en-IN" sz="1400" b="1" dirty="0">
                <a:effectLst>
                  <a:outerShdw blurRad="38100" dist="38100" dir="2700000" algn="tl">
                    <a:srgbClr val="000000">
                      <a:alpha val="43137"/>
                    </a:srgbClr>
                  </a:outerShdw>
                </a:effectLst>
                <a:latin typeface="Times New Roman" pitchFamily="18" charset="0"/>
                <a:cs typeface="Times New Roman" pitchFamily="18" charset="0"/>
              </a:rPr>
              <a:t>     </a:t>
            </a:r>
            <a:r>
              <a:rPr lang="en-IN" sz="1400" b="1" dirty="0">
                <a:latin typeface="Times New Roman" pitchFamily="18" charset="0"/>
                <a:cs typeface="Times New Roman" pitchFamily="18" charset="0"/>
              </a:rPr>
              <a:t>Typical  Function of U-NMS</a:t>
            </a:r>
            <a:endParaRPr lang="en-US" sz="1400" b="1" dirty="0">
              <a:latin typeface="Times New Roman" pitchFamily="18" charset="0"/>
              <a:cs typeface="Times New Roman" pitchFamily="18" charset="0"/>
            </a:endParaRPr>
          </a:p>
        </p:txBody>
      </p:sp>
      <p:sp>
        <p:nvSpPr>
          <p:cNvPr id="2" name="TextBox 1"/>
          <p:cNvSpPr txBox="1"/>
          <p:nvPr/>
        </p:nvSpPr>
        <p:spPr>
          <a:xfrm>
            <a:off x="569071" y="914400"/>
            <a:ext cx="9296400" cy="6247864"/>
          </a:xfrm>
          <a:prstGeom prst="rect">
            <a:avLst/>
          </a:prstGeom>
          <a:noFill/>
        </p:spPr>
        <p:txBody>
          <a:bodyPr wrap="square" rtlCol="0">
            <a:spAutoFit/>
          </a:bodyPr>
          <a:lstStyle/>
          <a:p>
            <a:pPr marL="0" lvl="6"/>
            <a:r>
              <a:rPr lang="en-SG" sz="1600" b="1" dirty="0">
                <a:latin typeface="Times New Roman" pitchFamily="18" charset="0"/>
                <a:cs typeface="Times New Roman" pitchFamily="18" charset="0"/>
              </a:rPr>
              <a:t>The</a:t>
            </a:r>
            <a:r>
              <a:rPr lang="en-GB" sz="1600" b="1" dirty="0">
                <a:latin typeface="Times New Roman" pitchFamily="18" charset="0"/>
                <a:cs typeface="Times New Roman" pitchFamily="18" charset="0"/>
              </a:rPr>
              <a:t> scope for the</a:t>
            </a:r>
            <a:r>
              <a:rPr lang="en-GB" sz="1600" dirty="0">
                <a:latin typeface="Times New Roman" pitchFamily="18" charset="0"/>
                <a:cs typeface="Times New Roman" pitchFamily="18" charset="0"/>
              </a:rPr>
              <a:t> U-NMS Package </a:t>
            </a:r>
            <a:r>
              <a:rPr lang="en-US" sz="1600" dirty="0">
                <a:latin typeface="Times New Roman" pitchFamily="18" charset="0"/>
                <a:cs typeface="Times New Roman" pitchFamily="18" charset="0"/>
              </a:rPr>
              <a:t>shall be for Supply, Installation, customization, commissioning, training, Operation and maintenance of centralized NMS (U-NMS) and documentation for countrywide transmission network, as per the requirement specified in different sections of the Technical Specifications, with following major features:</a:t>
            </a:r>
          </a:p>
          <a:p>
            <a:r>
              <a:rPr lang="en-US" sz="1600" dirty="0">
                <a:latin typeface="Times New Roman" pitchFamily="18" charset="0"/>
                <a:cs typeface="Times New Roman" pitchFamily="18" charset="0"/>
              </a:rPr>
              <a:t> </a:t>
            </a:r>
          </a:p>
          <a:p>
            <a:pPr lvl="0"/>
            <a:r>
              <a:rPr lang="en-US" sz="1600" b="1" dirty="0">
                <a:latin typeface="Times New Roman" pitchFamily="18" charset="0"/>
                <a:cs typeface="Times New Roman" pitchFamily="18" charset="0"/>
              </a:rPr>
              <a:t>Service Fulfillment: </a:t>
            </a:r>
            <a:endParaRPr lang="en-US" sz="1600" dirty="0">
              <a:latin typeface="Times New Roman" pitchFamily="18" charset="0"/>
              <a:cs typeface="Times New Roman" pitchFamily="18" charset="0"/>
            </a:endParaRPr>
          </a:p>
          <a:p>
            <a:pPr lvl="1"/>
            <a:r>
              <a:rPr lang="en-US" sz="1600" dirty="0">
                <a:latin typeface="Times New Roman" pitchFamily="18" charset="0"/>
                <a:cs typeface="Times New Roman" pitchFamily="18" charset="0"/>
              </a:rPr>
              <a:t> Network Resource Management (Network Discovery , Inventory Management &amp; Reconciliation) </a:t>
            </a:r>
          </a:p>
          <a:p>
            <a:pPr lvl="1"/>
            <a:r>
              <a:rPr lang="en-SG" sz="1600" dirty="0">
                <a:latin typeface="Times New Roman" pitchFamily="18" charset="0"/>
                <a:cs typeface="Times New Roman" pitchFamily="18" charset="0"/>
              </a:rPr>
              <a:t>Design, Assign, Activation/Provisioning, Configuration and Re-Engineering </a:t>
            </a:r>
            <a:endParaRPr lang="en-US" sz="1600" dirty="0">
              <a:latin typeface="Times New Roman" pitchFamily="18" charset="0"/>
              <a:cs typeface="Times New Roman" pitchFamily="18" charset="0"/>
            </a:endParaRPr>
          </a:p>
          <a:p>
            <a:r>
              <a:rPr lang="en-US" sz="1600" dirty="0">
                <a:latin typeface="Times New Roman" pitchFamily="18" charset="0"/>
                <a:cs typeface="Times New Roman" pitchFamily="18" charset="0"/>
              </a:rPr>
              <a:t> </a:t>
            </a:r>
          </a:p>
          <a:p>
            <a:pPr lvl="0"/>
            <a:r>
              <a:rPr lang="en-US" sz="1600" b="1" dirty="0">
                <a:latin typeface="Times New Roman" pitchFamily="18" charset="0"/>
                <a:cs typeface="Times New Roman" pitchFamily="18" charset="0"/>
              </a:rPr>
              <a:t>Service Assurance:</a:t>
            </a:r>
            <a:endParaRPr lang="en-US" sz="1600" dirty="0">
              <a:latin typeface="Times New Roman" pitchFamily="18" charset="0"/>
              <a:cs typeface="Times New Roman" pitchFamily="18" charset="0"/>
            </a:endParaRPr>
          </a:p>
          <a:p>
            <a:pPr lvl="1"/>
            <a:r>
              <a:rPr lang="en-US" sz="1600" dirty="0">
                <a:latin typeface="Times New Roman" pitchFamily="18" charset="0"/>
                <a:cs typeface="Times New Roman" pitchFamily="18" charset="0"/>
              </a:rPr>
              <a:t>Fault Management System</a:t>
            </a:r>
          </a:p>
          <a:p>
            <a:pPr lvl="1"/>
            <a:r>
              <a:rPr lang="en-US" sz="1600" dirty="0">
                <a:latin typeface="Times New Roman" pitchFamily="18" charset="0"/>
                <a:cs typeface="Times New Roman" pitchFamily="18" charset="0"/>
              </a:rPr>
              <a:t>Performance Management System</a:t>
            </a:r>
            <a:r>
              <a:rPr lang="en-IN" sz="1600" dirty="0">
                <a:latin typeface="Times New Roman" pitchFamily="18" charset="0"/>
                <a:cs typeface="Times New Roman" pitchFamily="18" charset="0"/>
              </a:rPr>
              <a:t> </a:t>
            </a:r>
            <a:endParaRPr lang="en-US" sz="1600" dirty="0">
              <a:latin typeface="Times New Roman" pitchFamily="18" charset="0"/>
              <a:cs typeface="Times New Roman" pitchFamily="18" charset="0"/>
            </a:endParaRPr>
          </a:p>
          <a:p>
            <a:pPr lvl="1"/>
            <a:r>
              <a:rPr lang="en-SG" sz="1600" dirty="0">
                <a:latin typeface="Times New Roman" pitchFamily="18" charset="0"/>
                <a:cs typeface="Times New Roman" pitchFamily="18" charset="0"/>
              </a:rPr>
              <a:t>User </a:t>
            </a:r>
            <a:r>
              <a:rPr lang="en-IN" sz="1600" dirty="0">
                <a:latin typeface="Times New Roman" pitchFamily="18" charset="0"/>
                <a:cs typeface="Times New Roman" pitchFamily="18" charset="0"/>
              </a:rPr>
              <a:t>Security </a:t>
            </a:r>
            <a:r>
              <a:rPr lang="en-SG" sz="1600" dirty="0">
                <a:latin typeface="Times New Roman" pitchFamily="18" charset="0"/>
                <a:cs typeface="Times New Roman" pitchFamily="18" charset="0"/>
              </a:rPr>
              <a:t>Management </a:t>
            </a:r>
            <a:endParaRPr lang="en-US" sz="1600" dirty="0">
              <a:latin typeface="Times New Roman" pitchFamily="18" charset="0"/>
              <a:cs typeface="Times New Roman" pitchFamily="18" charset="0"/>
            </a:endParaRPr>
          </a:p>
          <a:p>
            <a:r>
              <a:rPr lang="en-IN" sz="1600" dirty="0">
                <a:latin typeface="Times New Roman" pitchFamily="18" charset="0"/>
                <a:cs typeface="Times New Roman" pitchFamily="18" charset="0"/>
              </a:rPr>
              <a:t> </a:t>
            </a:r>
            <a:endParaRPr lang="en-US" sz="1600" dirty="0">
              <a:latin typeface="Times New Roman" pitchFamily="18" charset="0"/>
              <a:cs typeface="Times New Roman" pitchFamily="18" charset="0"/>
            </a:endParaRPr>
          </a:p>
          <a:p>
            <a:pPr lvl="0"/>
            <a:r>
              <a:rPr lang="en-US" sz="1600" b="1" dirty="0">
                <a:latin typeface="Times New Roman" pitchFamily="18" charset="0"/>
                <a:cs typeface="Times New Roman" pitchFamily="18" charset="0"/>
              </a:rPr>
              <a:t>	Common Module:</a:t>
            </a:r>
            <a:endParaRPr lang="en-US" sz="1600" dirty="0">
              <a:latin typeface="Times New Roman" pitchFamily="18" charset="0"/>
              <a:cs typeface="Times New Roman" pitchFamily="18" charset="0"/>
            </a:endParaRPr>
          </a:p>
          <a:p>
            <a:pPr lvl="0"/>
            <a:r>
              <a:rPr lang="en-US" sz="1600" dirty="0">
                <a:latin typeface="Times New Roman" pitchFamily="18" charset="0"/>
                <a:cs typeface="Times New Roman" pitchFamily="18" charset="0"/>
              </a:rPr>
              <a:t>Order Management System </a:t>
            </a:r>
          </a:p>
          <a:p>
            <a:pPr lvl="0"/>
            <a:r>
              <a:rPr lang="en-SG" sz="1600" dirty="0">
                <a:latin typeface="Times New Roman" pitchFamily="18" charset="0"/>
                <a:cs typeface="Times New Roman" pitchFamily="18" charset="0"/>
              </a:rPr>
              <a:t>Helpdesk for trouble ticketing /Web Portal </a:t>
            </a:r>
            <a:r>
              <a:rPr lang="en-IN" sz="1600" dirty="0">
                <a:latin typeface="Times New Roman" pitchFamily="18" charset="0"/>
                <a:cs typeface="Times New Roman" pitchFamily="18" charset="0"/>
              </a:rPr>
              <a:t> </a:t>
            </a:r>
            <a:endParaRPr lang="en-US" sz="1600" dirty="0">
              <a:latin typeface="Times New Roman" pitchFamily="18" charset="0"/>
              <a:cs typeface="Times New Roman" pitchFamily="18" charset="0"/>
            </a:endParaRPr>
          </a:p>
          <a:p>
            <a:pPr lvl="0"/>
            <a:r>
              <a:rPr lang="en-SG" sz="1600" dirty="0">
                <a:latin typeface="Times New Roman" pitchFamily="18" charset="0"/>
                <a:cs typeface="Times New Roman" pitchFamily="18" charset="0"/>
              </a:rPr>
              <a:t>MIS Reporting &amp; Dash Boarding System </a:t>
            </a:r>
            <a:endParaRPr lang="en-US" sz="1600" dirty="0">
              <a:latin typeface="Times New Roman" pitchFamily="18" charset="0"/>
              <a:cs typeface="Times New Roman" pitchFamily="18" charset="0"/>
            </a:endParaRPr>
          </a:p>
          <a:p>
            <a:r>
              <a:rPr lang="en-IN" sz="1600" dirty="0">
                <a:latin typeface="Times New Roman" pitchFamily="18" charset="0"/>
                <a:cs typeface="Times New Roman" pitchFamily="18" charset="0"/>
              </a:rPr>
              <a:t> </a:t>
            </a:r>
            <a:endParaRPr lang="en-US" sz="1600" dirty="0">
              <a:latin typeface="Times New Roman" pitchFamily="18" charset="0"/>
              <a:cs typeface="Times New Roman" pitchFamily="18" charset="0"/>
            </a:endParaRPr>
          </a:p>
          <a:p>
            <a:pPr lvl="0"/>
            <a:r>
              <a:rPr lang="en-US" sz="1600" b="1" dirty="0">
                <a:latin typeface="Times New Roman" pitchFamily="18" charset="0"/>
                <a:cs typeface="Times New Roman" pitchFamily="18" charset="0"/>
              </a:rPr>
              <a:t>Infrastructure:</a:t>
            </a:r>
            <a:endParaRPr lang="en-US" sz="1600" dirty="0">
              <a:latin typeface="Times New Roman" pitchFamily="18" charset="0"/>
              <a:cs typeface="Times New Roman" pitchFamily="18" charset="0"/>
            </a:endParaRPr>
          </a:p>
          <a:p>
            <a:pPr lvl="0"/>
            <a:r>
              <a:rPr lang="en-US" sz="1600" dirty="0">
                <a:latin typeface="Times New Roman" pitchFamily="18" charset="0"/>
                <a:cs typeface="Times New Roman" pitchFamily="18" charset="0"/>
              </a:rPr>
              <a:t>Servers, Storage, Switches (LAN and SAN), Routers, Firewall etc.</a:t>
            </a:r>
          </a:p>
          <a:p>
            <a:pPr lvl="0"/>
            <a:r>
              <a:rPr lang="en-US" sz="1600" dirty="0">
                <a:latin typeface="Times New Roman" pitchFamily="18" charset="0"/>
                <a:cs typeface="Times New Roman" pitchFamily="18" charset="0"/>
              </a:rPr>
              <a:t>Backup &amp; Restoration Feature</a:t>
            </a:r>
          </a:p>
          <a:p>
            <a:pPr lvl="0"/>
            <a:endParaRPr lang="en-GB" sz="1600" b="1" i="1" dirty="0">
              <a:latin typeface="Times New Roman" pitchFamily="18" charset="0"/>
              <a:cs typeface="Times New Roman" pitchFamily="18" charset="0"/>
            </a:endParaRPr>
          </a:p>
          <a:p>
            <a:pPr lvl="0"/>
            <a:r>
              <a:rPr lang="en-GB" sz="1600" b="1" i="1" dirty="0">
                <a:latin typeface="Times New Roman" pitchFamily="18" charset="0"/>
                <a:cs typeface="Times New Roman" pitchFamily="18" charset="0"/>
              </a:rPr>
              <a:t>(Applications/ Functions may vary </a:t>
            </a:r>
            <a:r>
              <a:rPr lang="en-GB" sz="1600" b="1" i="1" dirty="0" smtClean="0">
                <a:latin typeface="Times New Roman" pitchFamily="18" charset="0"/>
                <a:cs typeface="Times New Roman" pitchFamily="18" charset="0"/>
              </a:rPr>
              <a:t>for National/ Regional/ State depending </a:t>
            </a:r>
            <a:r>
              <a:rPr lang="en-GB" sz="1600" b="1" i="1" dirty="0">
                <a:latin typeface="Times New Roman" pitchFamily="18" charset="0"/>
                <a:cs typeface="Times New Roman" pitchFamily="18" charset="0"/>
              </a:rPr>
              <a:t>upon the  Operational / Administrative Requirements)</a:t>
            </a:r>
            <a:endParaRPr lang="en-US" sz="1600" b="1" i="1" dirty="0">
              <a:latin typeface="Times New Roman" pitchFamily="18" charset="0"/>
              <a:cs typeface="Times New Roman" pitchFamily="18" charset="0"/>
            </a:endParaRPr>
          </a:p>
        </p:txBody>
      </p:sp>
    </p:spTree>
    <p:extLst>
      <p:ext uri="{BB962C8B-B14F-4D97-AF65-F5344CB8AC3E}">
        <p14:creationId xmlns:p14="http://schemas.microsoft.com/office/powerpoint/2010/main" val="26232762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larity">
  <a:themeElements>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Composite</Template>
  <TotalTime>12072</TotalTime>
  <Words>795</Words>
  <Application>Microsoft Office PowerPoint</Application>
  <PresentationFormat>Custom</PresentationFormat>
  <Paragraphs>121</Paragraphs>
  <Slides>9</Slides>
  <Notes>1</Notes>
  <HiddenSlides>2</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Clarity</vt:lpstr>
      <vt:lpstr>PowerPoint Presentation</vt:lpstr>
      <vt:lpstr>Background</vt:lpstr>
      <vt:lpstr>Present Scenario</vt:lpstr>
      <vt:lpstr>Proposed U-NMS Scheme </vt:lpstr>
      <vt:lpstr>Benefits of Scheme</vt:lpstr>
      <vt:lpstr>  U-NMS Project Proposal   </vt:lpstr>
      <vt:lpstr>Communication Regulation 2017…..</vt:lpstr>
      <vt:lpstr>PowerPoint Presentation</vt:lpstr>
      <vt:lpstr>PowerPoint Presentation</vt:lpstr>
    </vt:vector>
  </TitlesOfParts>
  <Company>powergrid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01056</dc:creator>
  <cp:lastModifiedBy>HP</cp:lastModifiedBy>
  <cp:revision>389</cp:revision>
  <cp:lastPrinted>2019-11-06T05:44:19Z</cp:lastPrinted>
  <dcterms:created xsi:type="dcterms:W3CDTF">2012-01-30T06:29:03Z</dcterms:created>
  <dcterms:modified xsi:type="dcterms:W3CDTF">2022-07-13T07:36:35Z</dcterms:modified>
</cp:coreProperties>
</file>